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448" r:id="rId3"/>
    <p:sldId id="467" r:id="rId4"/>
    <p:sldId id="446" r:id="rId5"/>
    <p:sldId id="449" r:id="rId6"/>
    <p:sldId id="450" r:id="rId7"/>
    <p:sldId id="468" r:id="rId8"/>
    <p:sldId id="453" r:id="rId9"/>
    <p:sldId id="455" r:id="rId10"/>
    <p:sldId id="451" r:id="rId11"/>
    <p:sldId id="457" r:id="rId12"/>
    <p:sldId id="458" r:id="rId13"/>
    <p:sldId id="463" r:id="rId14"/>
    <p:sldId id="459" r:id="rId15"/>
    <p:sldId id="460" r:id="rId16"/>
    <p:sldId id="462" r:id="rId17"/>
    <p:sldId id="464" r:id="rId18"/>
    <p:sldId id="466" r:id="rId19"/>
    <p:sldId id="461" r:id="rId20"/>
    <p:sldId id="465" r:id="rId21"/>
    <p:sldId id="447" r:id="rId22"/>
    <p:sldId id="45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9D9"/>
    <a:srgbClr val="E3ECFD"/>
    <a:srgbClr val="FFFFC0"/>
    <a:srgbClr val="BBFFBA"/>
    <a:srgbClr val="D293FE"/>
    <a:srgbClr val="008000"/>
    <a:srgbClr val="0000FF"/>
    <a:srgbClr val="FFD7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1E091-E920-1041-9045-58CFBD0B7D12}" v="4610" dt="2024-06-13T19:17:38.546"/>
    <p1510:client id="{563080B5-F01C-9745-9A1D-117FDB4C349B}" v="315" dt="2024-06-13T21:44:23.943"/>
    <p1510:client id="{D6A3A342-A16D-F546-A747-9E0B12F47B5B}" v="588" dt="2024-06-13T20:46:19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wanghoon Jeong" userId="f3d143b3-b9be-494e-a1b3-f5a1df66c643" providerId="ADAL" clId="{2CFE77DC-8531-F84C-882B-89DCE3C44937}"/>
    <pc:docChg chg="delSld modSld">
      <pc:chgData name="Kwanghoon Jeong" userId="f3d143b3-b9be-494e-a1b3-f5a1df66c643" providerId="ADAL" clId="{2CFE77DC-8531-F84C-882B-89DCE3C44937}" dt="2024-02-12T22:40:11.620" v="3" actId="6549"/>
      <pc:docMkLst>
        <pc:docMk/>
      </pc:docMkLst>
      <pc:sldChg chg="modNotesTx">
        <pc:chgData name="Kwanghoon Jeong" userId="f3d143b3-b9be-494e-a1b3-f5a1df66c643" providerId="ADAL" clId="{2CFE77DC-8531-F84C-882B-89DCE3C44937}" dt="2024-02-12T22:40:11.620" v="3" actId="6549"/>
        <pc:sldMkLst>
          <pc:docMk/>
          <pc:sldMk cId="3253228061" sldId="398"/>
        </pc:sldMkLst>
      </pc:sldChg>
      <pc:sldChg chg="del">
        <pc:chgData name="Kwanghoon Jeong" userId="f3d143b3-b9be-494e-a1b3-f5a1df66c643" providerId="ADAL" clId="{2CFE77DC-8531-F84C-882B-89DCE3C44937}" dt="2024-02-12T22:39:41.377" v="0" actId="2696"/>
        <pc:sldMkLst>
          <pc:docMk/>
          <pc:sldMk cId="163271135" sldId="436"/>
        </pc:sldMkLst>
      </pc:sldChg>
    </pc:docChg>
  </pc:docChgLst>
  <pc:docChgLst>
    <pc:chgData name="Kwanghoon Jeong" userId="S::kjeong@uchicago.edu::f3d143b3-b9be-494e-a1b3-f5a1df66c643" providerId="AD" clId="Web-{A86F5ED3-3554-CFFF-65A5-E030E0804D38}"/>
    <pc:docChg chg="addSld">
      <pc:chgData name="Kwanghoon Jeong" userId="S::kjeong@uchicago.edu::f3d143b3-b9be-494e-a1b3-f5a1df66c643" providerId="AD" clId="Web-{A86F5ED3-3554-CFFF-65A5-E030E0804D38}" dt="2024-02-12T22:32:11.075" v="0"/>
      <pc:docMkLst>
        <pc:docMk/>
      </pc:docMkLst>
      <pc:sldChg chg="new">
        <pc:chgData name="Kwanghoon Jeong" userId="S::kjeong@uchicago.edu::f3d143b3-b9be-494e-a1b3-f5a1df66c643" providerId="AD" clId="Web-{A86F5ED3-3554-CFFF-65A5-E030E0804D38}" dt="2024-02-12T22:32:11.075" v="0"/>
        <pc:sldMkLst>
          <pc:docMk/>
          <pc:sldMk cId="163271135" sldId="436"/>
        </pc:sldMkLst>
      </pc:sldChg>
    </pc:docChg>
  </pc:docChgLst>
  <pc:docChgLst>
    <pc:chgData name="Kwanghoon Jeong" userId="f3d143b3-b9be-494e-a1b3-f5a1df66c643" providerId="ADAL" clId="{3E63EB60-4BCE-40FC-92A3-9A7F6CA304EB}"/>
    <pc:docChg chg="undo redo custSel addSld delSld modSld sldOrd modMainMaster addSection delSection modNotesMaster">
      <pc:chgData name="Kwanghoon Jeong" userId="f3d143b3-b9be-494e-a1b3-f5a1df66c643" providerId="ADAL" clId="{3E63EB60-4BCE-40FC-92A3-9A7F6CA304EB}" dt="2024-01-15T05:33:02.417" v="31954" actId="732"/>
      <pc:docMkLst>
        <pc:docMk/>
      </pc:docMkLst>
      <pc:sldChg chg="modSp new mod">
        <pc:chgData name="Kwanghoon Jeong" userId="f3d143b3-b9be-494e-a1b3-f5a1df66c643" providerId="ADAL" clId="{3E63EB60-4BCE-40FC-92A3-9A7F6CA304EB}" dt="2024-01-10T16:17:58.262" v="15980" actId="20577"/>
        <pc:sldMkLst>
          <pc:docMk/>
          <pc:sldMk cId="1923909727" sldId="256"/>
        </pc:sldMkLst>
        <pc:spChg chg="mod">
          <ac:chgData name="Kwanghoon Jeong" userId="f3d143b3-b9be-494e-a1b3-f5a1df66c643" providerId="ADAL" clId="{3E63EB60-4BCE-40FC-92A3-9A7F6CA304EB}" dt="2024-01-09T19:23:41.062" v="4132" actId="14100"/>
          <ac:spMkLst>
            <pc:docMk/>
            <pc:sldMk cId="1923909727" sldId="256"/>
            <ac:spMk id="2" creationId="{13F821A4-AE47-DF3F-CC21-F2A3F724AAE8}"/>
          </ac:spMkLst>
        </pc:spChg>
        <pc:spChg chg="mod">
          <ac:chgData name="Kwanghoon Jeong" userId="f3d143b3-b9be-494e-a1b3-f5a1df66c643" providerId="ADAL" clId="{3E63EB60-4BCE-40FC-92A3-9A7F6CA304EB}" dt="2024-01-10T16:17:58.262" v="15980" actId="20577"/>
          <ac:spMkLst>
            <pc:docMk/>
            <pc:sldMk cId="1923909727" sldId="256"/>
            <ac:spMk id="3" creationId="{58379201-9E1C-E2A0-AFFF-A9DEDB48BAE4}"/>
          </ac:spMkLst>
        </pc:spChg>
      </pc:sldChg>
      <pc:sldChg chg="addSp delSp modSp new mod modAnim">
        <pc:chgData name="Kwanghoon Jeong" userId="f3d143b3-b9be-494e-a1b3-f5a1df66c643" providerId="ADAL" clId="{3E63EB60-4BCE-40FC-92A3-9A7F6CA304EB}" dt="2024-01-09T16:53:33.611" v="1868"/>
        <pc:sldMkLst>
          <pc:docMk/>
          <pc:sldMk cId="2289873155" sldId="257"/>
        </pc:sldMkLst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2289873155" sldId="257"/>
            <ac:spMk id="2" creationId="{2269D7D3-6622-F761-F20E-5E2B8875E749}"/>
          </ac:spMkLst>
        </pc:spChg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2289873155" sldId="257"/>
            <ac:spMk id="3" creationId="{39FC1872-4D36-B151-3F24-49EED2BB0A8E}"/>
          </ac:spMkLst>
        </pc:spChg>
        <pc:spChg chg="mod">
          <ac:chgData name="Kwanghoon Jeong" userId="f3d143b3-b9be-494e-a1b3-f5a1df66c643" providerId="ADAL" clId="{3E63EB60-4BCE-40FC-92A3-9A7F6CA304EB}" dt="2024-01-09T16:36:42.494" v="1845"/>
          <ac:spMkLst>
            <pc:docMk/>
            <pc:sldMk cId="2289873155" sldId="257"/>
            <ac:spMk id="5" creationId="{ADD207FF-F06B-C9CD-5E1E-C557A1453C6F}"/>
          </ac:spMkLst>
        </pc:spChg>
        <pc:spChg chg="mod">
          <ac:chgData name="Kwanghoon Jeong" userId="f3d143b3-b9be-494e-a1b3-f5a1df66c643" providerId="ADAL" clId="{3E63EB60-4BCE-40FC-92A3-9A7F6CA304EB}" dt="2024-01-09T16:36:42.494" v="1845"/>
          <ac:spMkLst>
            <pc:docMk/>
            <pc:sldMk cId="2289873155" sldId="257"/>
            <ac:spMk id="8" creationId="{C679011C-C0B5-E0A4-6738-73509701D633}"/>
          </ac:spMkLst>
        </pc:spChg>
        <pc:spChg chg="mod">
          <ac:chgData name="Kwanghoon Jeong" userId="f3d143b3-b9be-494e-a1b3-f5a1df66c643" providerId="ADAL" clId="{3E63EB60-4BCE-40FC-92A3-9A7F6CA304EB}" dt="2024-01-09T16:36:42.494" v="1845"/>
          <ac:spMkLst>
            <pc:docMk/>
            <pc:sldMk cId="2289873155" sldId="257"/>
            <ac:spMk id="9" creationId="{C19CADF6-F056-7DCC-FE3A-2675E3D333DF}"/>
          </ac:spMkLst>
        </pc:spChg>
        <pc:spChg chg="mod">
          <ac:chgData name="Kwanghoon Jeong" userId="f3d143b3-b9be-494e-a1b3-f5a1df66c643" providerId="ADAL" clId="{3E63EB60-4BCE-40FC-92A3-9A7F6CA304EB}" dt="2024-01-09T16:36:42.494" v="1845"/>
          <ac:spMkLst>
            <pc:docMk/>
            <pc:sldMk cId="2289873155" sldId="257"/>
            <ac:spMk id="10" creationId="{0179E57D-01D8-E3EB-04CF-63F31EBB13AD}"/>
          </ac:spMkLst>
        </pc:spChg>
        <pc:spChg chg="mod">
          <ac:chgData name="Kwanghoon Jeong" userId="f3d143b3-b9be-494e-a1b3-f5a1df66c643" providerId="ADAL" clId="{3E63EB60-4BCE-40FC-92A3-9A7F6CA304EB}" dt="2024-01-09T16:36:42.494" v="1845"/>
          <ac:spMkLst>
            <pc:docMk/>
            <pc:sldMk cId="2289873155" sldId="257"/>
            <ac:spMk id="12" creationId="{EB1CE1D1-755D-1261-C566-1DA0368B2DCA}"/>
          </ac:spMkLst>
        </pc:spChg>
        <pc:spChg chg="mod">
          <ac:chgData name="Kwanghoon Jeong" userId="f3d143b3-b9be-494e-a1b3-f5a1df66c643" providerId="ADAL" clId="{3E63EB60-4BCE-40FC-92A3-9A7F6CA304EB}" dt="2024-01-09T16:36:42.494" v="1845"/>
          <ac:spMkLst>
            <pc:docMk/>
            <pc:sldMk cId="2289873155" sldId="257"/>
            <ac:spMk id="13" creationId="{EFBBB334-275C-9460-3C18-3DBC969ECD57}"/>
          </ac:spMkLst>
        </pc:spChg>
        <pc:spChg chg="mod">
          <ac:chgData name="Kwanghoon Jeong" userId="f3d143b3-b9be-494e-a1b3-f5a1df66c643" providerId="ADAL" clId="{3E63EB60-4BCE-40FC-92A3-9A7F6CA304EB}" dt="2024-01-09T16:36:42.494" v="1845"/>
          <ac:spMkLst>
            <pc:docMk/>
            <pc:sldMk cId="2289873155" sldId="257"/>
            <ac:spMk id="15" creationId="{692D4469-3F56-AC29-84C9-48B293823C6C}"/>
          </ac:spMkLst>
        </pc:spChg>
        <pc:spChg chg="mod">
          <ac:chgData name="Kwanghoon Jeong" userId="f3d143b3-b9be-494e-a1b3-f5a1df66c643" providerId="ADAL" clId="{3E63EB60-4BCE-40FC-92A3-9A7F6CA304EB}" dt="2024-01-09T16:36:42.494" v="1845"/>
          <ac:spMkLst>
            <pc:docMk/>
            <pc:sldMk cId="2289873155" sldId="257"/>
            <ac:spMk id="17" creationId="{F3A92499-9C51-9AD5-8F63-63D52959BFFC}"/>
          </ac:spMkLst>
        </pc:spChg>
        <pc:grpChg chg="add del mod">
          <ac:chgData name="Kwanghoon Jeong" userId="f3d143b3-b9be-494e-a1b3-f5a1df66c643" providerId="ADAL" clId="{3E63EB60-4BCE-40FC-92A3-9A7F6CA304EB}" dt="2024-01-09T16:36:43.406" v="1846"/>
          <ac:grpSpMkLst>
            <pc:docMk/>
            <pc:sldMk cId="2289873155" sldId="257"/>
            <ac:grpSpMk id="4" creationId="{2339DCBE-D5F1-BDDC-01B5-A352152EF292}"/>
          </ac:grpSpMkLst>
        </pc:grpChg>
        <pc:grpChg chg="mod">
          <ac:chgData name="Kwanghoon Jeong" userId="f3d143b3-b9be-494e-a1b3-f5a1df66c643" providerId="ADAL" clId="{3E63EB60-4BCE-40FC-92A3-9A7F6CA304EB}" dt="2024-01-09T16:36:42.494" v="1845"/>
          <ac:grpSpMkLst>
            <pc:docMk/>
            <pc:sldMk cId="2289873155" sldId="257"/>
            <ac:grpSpMk id="6" creationId="{09AF09F6-A53A-A3E0-F6F7-E8B657242904}"/>
          </ac:grpSpMkLst>
        </pc:grpChg>
        <pc:grpChg chg="mod">
          <ac:chgData name="Kwanghoon Jeong" userId="f3d143b3-b9be-494e-a1b3-f5a1df66c643" providerId="ADAL" clId="{3E63EB60-4BCE-40FC-92A3-9A7F6CA304EB}" dt="2024-01-09T16:36:42.494" v="1845"/>
          <ac:grpSpMkLst>
            <pc:docMk/>
            <pc:sldMk cId="2289873155" sldId="257"/>
            <ac:grpSpMk id="7" creationId="{3C0EB090-94C1-DEF3-7742-B246D2349B86}"/>
          </ac:grpSpMkLst>
        </pc:grpChg>
        <pc:picChg chg="mod">
          <ac:chgData name="Kwanghoon Jeong" userId="f3d143b3-b9be-494e-a1b3-f5a1df66c643" providerId="ADAL" clId="{3E63EB60-4BCE-40FC-92A3-9A7F6CA304EB}" dt="2024-01-09T16:36:42.494" v="1845"/>
          <ac:picMkLst>
            <pc:docMk/>
            <pc:sldMk cId="2289873155" sldId="257"/>
            <ac:picMk id="11" creationId="{DD360D46-CAE7-348B-8AA7-EAF45F0CFC78}"/>
          </ac:picMkLst>
        </pc:picChg>
        <pc:picChg chg="mod">
          <ac:chgData name="Kwanghoon Jeong" userId="f3d143b3-b9be-494e-a1b3-f5a1df66c643" providerId="ADAL" clId="{3E63EB60-4BCE-40FC-92A3-9A7F6CA304EB}" dt="2024-01-09T16:36:42.494" v="1845"/>
          <ac:picMkLst>
            <pc:docMk/>
            <pc:sldMk cId="2289873155" sldId="257"/>
            <ac:picMk id="14" creationId="{A5E4B287-BF3C-AD3B-1F9E-4ABF3C13E5A7}"/>
          </ac:picMkLst>
        </pc:picChg>
        <pc:picChg chg="mod">
          <ac:chgData name="Kwanghoon Jeong" userId="f3d143b3-b9be-494e-a1b3-f5a1df66c643" providerId="ADAL" clId="{3E63EB60-4BCE-40FC-92A3-9A7F6CA304EB}" dt="2024-01-09T16:36:42.494" v="1845"/>
          <ac:picMkLst>
            <pc:docMk/>
            <pc:sldMk cId="2289873155" sldId="257"/>
            <ac:picMk id="16" creationId="{CAF6475F-754A-A2EA-FE61-E6D207E482E8}"/>
          </ac:picMkLst>
        </pc:picChg>
      </pc:sldChg>
      <pc:sldChg chg="addSp delSp modSp new del mod modAnim">
        <pc:chgData name="Kwanghoon Jeong" userId="f3d143b3-b9be-494e-a1b3-f5a1df66c643" providerId="ADAL" clId="{3E63EB60-4BCE-40FC-92A3-9A7F6CA304EB}" dt="2024-01-10T05:24:10.804" v="15974" actId="47"/>
        <pc:sldMkLst>
          <pc:docMk/>
          <pc:sldMk cId="727645048" sldId="258"/>
        </pc:sldMkLst>
        <pc:spChg chg="del">
          <ac:chgData name="Kwanghoon Jeong" userId="f3d143b3-b9be-494e-a1b3-f5a1df66c643" providerId="ADAL" clId="{3E63EB60-4BCE-40FC-92A3-9A7F6CA304EB}" dt="2024-01-03T23:01:00.768" v="347" actId="478"/>
          <ac:spMkLst>
            <pc:docMk/>
            <pc:sldMk cId="727645048" sldId="258"/>
            <ac:spMk id="2" creationId="{90CC84D0-2BDA-54ED-53BC-E45FADD22287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k cId="727645048" sldId="258"/>
            <ac:spMk id="3" creationId="{1F518243-AC51-DFD3-F0AE-8BC3F47A0F41}"/>
          </ac:spMkLst>
        </pc:spChg>
        <pc:spChg chg="del">
          <ac:chgData name="Kwanghoon Jeong" userId="f3d143b3-b9be-494e-a1b3-f5a1df66c643" providerId="ADAL" clId="{3E63EB60-4BCE-40FC-92A3-9A7F6CA304EB}" dt="2024-01-03T23:01:00.768" v="347" actId="478"/>
          <ac:spMkLst>
            <pc:docMk/>
            <pc:sldMk cId="727645048" sldId="258"/>
            <ac:spMk id="3" creationId="{41A68AB4-8498-394C-8EBA-BDBCC0F83A5E}"/>
          </ac:spMkLst>
        </pc:spChg>
        <pc:spChg chg="add del mod">
          <ac:chgData name="Kwanghoon Jeong" userId="f3d143b3-b9be-494e-a1b3-f5a1df66c643" providerId="ADAL" clId="{3E63EB60-4BCE-40FC-92A3-9A7F6CA304EB}" dt="2024-01-03T23:01:31.464" v="351" actId="478"/>
          <ac:spMkLst>
            <pc:docMk/>
            <pc:sldMk cId="727645048" sldId="258"/>
            <ac:spMk id="6" creationId="{AEC13505-2DAD-ADB6-1456-EC7F2A30485E}"/>
          </ac:spMkLst>
        </pc:spChg>
        <pc:spChg chg="add del mod">
          <ac:chgData name="Kwanghoon Jeong" userId="f3d143b3-b9be-494e-a1b3-f5a1df66c643" providerId="ADAL" clId="{3E63EB60-4BCE-40FC-92A3-9A7F6CA304EB}" dt="2024-01-09T16:36:55.205" v="1847" actId="478"/>
          <ac:spMkLst>
            <pc:docMk/>
            <pc:sldMk cId="727645048" sldId="258"/>
            <ac:spMk id="7" creationId="{E7C94D64-814B-5BD0-AECB-D75F2D68A3A0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k cId="727645048" sldId="258"/>
            <ac:spMk id="8" creationId="{0C603044-D90A-1F7E-FC25-1FB79CEF8EDC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k cId="727645048" sldId="258"/>
            <ac:spMk id="9" creationId="{E69559D8-97B2-F292-E0B2-8E06ADCAC474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k cId="727645048" sldId="258"/>
            <ac:spMk id="10" creationId="{E92FB58C-9B9A-F63C-4F12-EAD830FA7587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k cId="727645048" sldId="258"/>
            <ac:spMk id="12" creationId="{0031B6B5-B3AF-8364-D433-CB84BB26C105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k cId="727645048" sldId="258"/>
            <ac:spMk id="13" creationId="{1E18355E-6C88-B3F7-1B08-5FAE56541E7C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k cId="727645048" sldId="258"/>
            <ac:spMk id="15" creationId="{4E48B327-F3E6-A5D3-8BB8-C79E8EE65ECA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k cId="727645048" sldId="258"/>
            <ac:spMk id="17" creationId="{B174587A-1150-C4A0-2A9A-40721A1B9E5E}"/>
          </ac:spMkLst>
        </pc:spChg>
        <pc:grpChg chg="add del mod">
          <ac:chgData name="Kwanghoon Jeong" userId="f3d143b3-b9be-494e-a1b3-f5a1df66c643" providerId="ADAL" clId="{3E63EB60-4BCE-40FC-92A3-9A7F6CA304EB}" dt="2024-01-09T16:38:29.628" v="1854" actId="478"/>
          <ac:grpSpMkLst>
            <pc:docMk/>
            <pc:sldMk cId="727645048" sldId="258"/>
            <ac:grpSpMk id="2" creationId="{B70516A5-A78E-BC3D-A64E-8FCD333B4774}"/>
          </ac:grpSpMkLst>
        </pc:grpChg>
        <pc:grpChg chg="mod">
          <ac:chgData name="Kwanghoon Jeong" userId="f3d143b3-b9be-494e-a1b3-f5a1df66c643" providerId="ADAL" clId="{3E63EB60-4BCE-40FC-92A3-9A7F6CA304EB}" dt="2024-01-09T16:38:23.213" v="1852"/>
          <ac:grpSpMkLst>
            <pc:docMk/>
            <pc:sldMk cId="727645048" sldId="258"/>
            <ac:grpSpMk id="4" creationId="{86F5C36B-CE89-6D82-C08F-E147B282A56F}"/>
          </ac:grpSpMkLst>
        </pc:grpChg>
        <pc:grpChg chg="mod">
          <ac:chgData name="Kwanghoon Jeong" userId="f3d143b3-b9be-494e-a1b3-f5a1df66c643" providerId="ADAL" clId="{3E63EB60-4BCE-40FC-92A3-9A7F6CA304EB}" dt="2024-01-09T16:38:23.213" v="1852"/>
          <ac:grpSpMkLst>
            <pc:docMk/>
            <pc:sldMk cId="727645048" sldId="258"/>
            <ac:grpSpMk id="6" creationId="{B99E9B65-B074-32C9-8CC0-15AE7A8697F2}"/>
          </ac:grpSpMkLst>
        </pc:grpChg>
        <pc:picChg chg="add del mod">
          <ac:chgData name="Kwanghoon Jeong" userId="f3d143b3-b9be-494e-a1b3-f5a1df66c643" providerId="ADAL" clId="{3E63EB60-4BCE-40FC-92A3-9A7F6CA304EB}" dt="2024-01-09T16:36:55.205" v="1847" actId="478"/>
          <ac:picMkLst>
            <pc:docMk/>
            <pc:sldMk cId="727645048" sldId="258"/>
            <ac:picMk id="5" creationId="{259374A7-8774-E734-C46C-72E4644EE7F7}"/>
          </ac:picMkLst>
        </pc:picChg>
        <pc:picChg chg="mod">
          <ac:chgData name="Kwanghoon Jeong" userId="f3d143b3-b9be-494e-a1b3-f5a1df66c643" providerId="ADAL" clId="{3E63EB60-4BCE-40FC-92A3-9A7F6CA304EB}" dt="2024-01-09T16:38:23.213" v="1852"/>
          <ac:picMkLst>
            <pc:docMk/>
            <pc:sldMk cId="727645048" sldId="258"/>
            <ac:picMk id="11" creationId="{5D74C9F0-E1A9-A2F4-620D-AF2AB693A701}"/>
          </ac:picMkLst>
        </pc:picChg>
        <pc:picChg chg="mod">
          <ac:chgData name="Kwanghoon Jeong" userId="f3d143b3-b9be-494e-a1b3-f5a1df66c643" providerId="ADAL" clId="{3E63EB60-4BCE-40FC-92A3-9A7F6CA304EB}" dt="2024-01-09T16:38:23.213" v="1852"/>
          <ac:picMkLst>
            <pc:docMk/>
            <pc:sldMk cId="727645048" sldId="258"/>
            <ac:picMk id="14" creationId="{FFF71F37-E2D0-20B5-B85D-2D5897F97CDD}"/>
          </ac:picMkLst>
        </pc:picChg>
        <pc:picChg chg="mod">
          <ac:chgData name="Kwanghoon Jeong" userId="f3d143b3-b9be-494e-a1b3-f5a1df66c643" providerId="ADAL" clId="{3E63EB60-4BCE-40FC-92A3-9A7F6CA304EB}" dt="2024-01-09T16:38:23.213" v="1852"/>
          <ac:picMkLst>
            <pc:docMk/>
            <pc:sldMk cId="727645048" sldId="258"/>
            <ac:picMk id="16" creationId="{1E661257-76F8-3064-86C0-C1E164A11CB4}"/>
          </ac:picMkLst>
        </pc:picChg>
      </pc:sldChg>
      <pc:sldChg chg="addSp delSp modSp new del mod">
        <pc:chgData name="Kwanghoon Jeong" userId="f3d143b3-b9be-494e-a1b3-f5a1df66c643" providerId="ADAL" clId="{3E63EB60-4BCE-40FC-92A3-9A7F6CA304EB}" dt="2024-01-10T05:24:11.415" v="15975" actId="47"/>
        <pc:sldMkLst>
          <pc:docMk/>
          <pc:sldMk cId="322779882" sldId="259"/>
        </pc:sldMkLst>
        <pc:spChg chg="del">
          <ac:chgData name="Kwanghoon Jeong" userId="f3d143b3-b9be-494e-a1b3-f5a1df66c643" providerId="ADAL" clId="{3E63EB60-4BCE-40FC-92A3-9A7F6CA304EB}" dt="2024-01-03T23:34:22.668" v="784" actId="478"/>
          <ac:spMkLst>
            <pc:docMk/>
            <pc:sldMk cId="322779882" sldId="259"/>
            <ac:spMk id="2" creationId="{DA9FA423-0C68-55D4-B9F9-536A2CFF0688}"/>
          </ac:spMkLst>
        </pc:spChg>
        <pc:spChg chg="del">
          <ac:chgData name="Kwanghoon Jeong" userId="f3d143b3-b9be-494e-a1b3-f5a1df66c643" providerId="ADAL" clId="{3E63EB60-4BCE-40FC-92A3-9A7F6CA304EB}" dt="2024-01-03T23:34:22.668" v="784" actId="478"/>
          <ac:spMkLst>
            <pc:docMk/>
            <pc:sldMk cId="322779882" sldId="259"/>
            <ac:spMk id="3" creationId="{6B596293-BB4F-AF9A-D646-77D007FE1C87}"/>
          </ac:spMkLst>
        </pc:spChg>
        <pc:picChg chg="add del mod">
          <ac:chgData name="Kwanghoon Jeong" userId="f3d143b3-b9be-494e-a1b3-f5a1df66c643" providerId="ADAL" clId="{3E63EB60-4BCE-40FC-92A3-9A7F6CA304EB}" dt="2024-01-03T23:35:46.407" v="796" actId="478"/>
          <ac:picMkLst>
            <pc:docMk/>
            <pc:sldMk cId="322779882" sldId="259"/>
            <ac:picMk id="5" creationId="{39EBEA60-4E30-C881-43D6-6675712CC26F}"/>
          </ac:picMkLst>
        </pc:picChg>
        <pc:picChg chg="add del mod">
          <ac:chgData name="Kwanghoon Jeong" userId="f3d143b3-b9be-494e-a1b3-f5a1df66c643" providerId="ADAL" clId="{3E63EB60-4BCE-40FC-92A3-9A7F6CA304EB}" dt="2024-01-03T23:35:46.407" v="796" actId="478"/>
          <ac:picMkLst>
            <pc:docMk/>
            <pc:sldMk cId="322779882" sldId="259"/>
            <ac:picMk id="7" creationId="{86B01F1D-3A84-D569-DEF7-3C7E26984DFF}"/>
          </ac:picMkLst>
        </pc:picChg>
      </pc:sldChg>
      <pc:sldChg chg="modSp new del mod">
        <pc:chgData name="Kwanghoon Jeong" userId="f3d143b3-b9be-494e-a1b3-f5a1df66c643" providerId="ADAL" clId="{3E63EB60-4BCE-40FC-92A3-9A7F6CA304EB}" dt="2024-01-14T19:31:24.163" v="29005" actId="47"/>
        <pc:sldMkLst>
          <pc:docMk/>
          <pc:sldMk cId="2865237855" sldId="260"/>
        </pc:sldMkLst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2865237855" sldId="260"/>
            <ac:spMk id="2" creationId="{E2C15788-260C-8468-6AAB-933941B967C8}"/>
          </ac:spMkLst>
        </pc:spChg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2865237855" sldId="260"/>
            <ac:spMk id="3" creationId="{30D83899-7123-1AD7-280C-F06DAE0E5FDD}"/>
          </ac:spMkLst>
        </pc:spChg>
      </pc:sldChg>
      <pc:sldChg chg="modSp new del mod">
        <pc:chgData name="Kwanghoon Jeong" userId="f3d143b3-b9be-494e-a1b3-f5a1df66c643" providerId="ADAL" clId="{3E63EB60-4BCE-40FC-92A3-9A7F6CA304EB}" dt="2024-01-14T19:31:31.426" v="29006" actId="47"/>
        <pc:sldMkLst>
          <pc:docMk/>
          <pc:sldMk cId="2294937429" sldId="261"/>
        </pc:sldMkLst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2294937429" sldId="261"/>
            <ac:spMk id="2" creationId="{FB013458-8B8A-8A59-5A39-1FAEE738EE9E}"/>
          </ac:spMkLst>
        </pc:spChg>
        <pc:spChg chg="mod">
          <ac:chgData name="Kwanghoon Jeong" userId="f3d143b3-b9be-494e-a1b3-f5a1df66c643" providerId="ADAL" clId="{3E63EB60-4BCE-40FC-92A3-9A7F6CA304EB}" dt="2024-01-09T16:52:44.929" v="1863"/>
          <ac:spMkLst>
            <pc:docMk/>
            <pc:sldMk cId="2294937429" sldId="261"/>
            <ac:spMk id="3" creationId="{493157A8-45F3-B088-04A7-77044C61C61E}"/>
          </ac:spMkLst>
        </pc:spChg>
      </pc:sldChg>
      <pc:sldChg chg="modSp new del mod">
        <pc:chgData name="Kwanghoon Jeong" userId="f3d143b3-b9be-494e-a1b3-f5a1df66c643" providerId="ADAL" clId="{3E63EB60-4BCE-40FC-92A3-9A7F6CA304EB}" dt="2024-01-10T05:24:32.869" v="15978" actId="47"/>
        <pc:sldMkLst>
          <pc:docMk/>
          <pc:sldMk cId="10424741" sldId="262"/>
        </pc:sldMkLst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10424741" sldId="262"/>
            <ac:spMk id="2" creationId="{34CAADCE-3E0D-94D8-50BC-634DC55A0C97}"/>
          </ac:spMkLst>
        </pc:spChg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10424741" sldId="262"/>
            <ac:spMk id="3" creationId="{2492F77E-CC29-BA63-8DCD-11EFC90B251C}"/>
          </ac:spMkLst>
        </pc:spChg>
      </pc:sldChg>
      <pc:sldChg chg="addSp delSp modSp add del mod ord setBg">
        <pc:chgData name="Kwanghoon Jeong" userId="f3d143b3-b9be-494e-a1b3-f5a1df66c643" providerId="ADAL" clId="{3E63EB60-4BCE-40FC-92A3-9A7F6CA304EB}" dt="2024-01-15T00:04:18.173" v="30388"/>
        <pc:sldMkLst>
          <pc:docMk/>
          <pc:sldMk cId="3799942559" sldId="262"/>
        </pc:sldMkLst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21" creationId="{1DB99BCA-5C02-3EBC-AC63-7E537C82EE1B}"/>
          </ac:spMkLst>
        </pc:spChg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22" creationId="{6CE1E2B0-BE07-692E-D6A3-AD939A87E30E}"/>
          </ac:spMkLst>
        </pc:spChg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23" creationId="{3D891490-5D90-6789-ED45-50B7FF8635DF}"/>
          </ac:spMkLst>
        </pc:spChg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30" creationId="{ED43108F-B89B-7430-089D-EF114EF309EB}"/>
          </ac:spMkLst>
        </pc:spChg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31" creationId="{86C5C04C-DDFE-4246-09D1-0B676122BE59}"/>
          </ac:spMkLst>
        </pc:spChg>
        <pc:spChg chg="add mod">
          <ac:chgData name="Kwanghoon Jeong" userId="f3d143b3-b9be-494e-a1b3-f5a1df66c643" providerId="ADAL" clId="{3E63EB60-4BCE-40FC-92A3-9A7F6CA304EB}" dt="2024-01-14T02:20:14.857" v="25275" actId="1076"/>
          <ac:spMkLst>
            <pc:docMk/>
            <pc:sldMk cId="3799942559" sldId="262"/>
            <ac:spMk id="32" creationId="{67B058C1-1063-223C-65BA-EF98B07E4415}"/>
          </ac:spMkLst>
        </pc:spChg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34" creationId="{06EAB1F1-BAEF-7080-8D82-0E72167F62F8}"/>
          </ac:spMkLst>
        </pc:spChg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35" creationId="{B3AF6BE0-02B4-9B92-0118-B01F3B1F6C29}"/>
          </ac:spMkLst>
        </pc:spChg>
        <pc:spChg chg="add mod">
          <ac:chgData name="Kwanghoon Jeong" userId="f3d143b3-b9be-494e-a1b3-f5a1df66c643" providerId="ADAL" clId="{3E63EB60-4BCE-40FC-92A3-9A7F6CA304EB}" dt="2024-01-14T19:13:06.291" v="27503" actId="20577"/>
          <ac:spMkLst>
            <pc:docMk/>
            <pc:sldMk cId="3799942559" sldId="262"/>
            <ac:spMk id="40" creationId="{CEE932CE-8EC2-28A3-8683-60398FDB2530}"/>
          </ac:spMkLst>
        </pc:spChg>
        <pc:spChg chg="add del mod">
          <ac:chgData name="Kwanghoon Jeong" userId="f3d143b3-b9be-494e-a1b3-f5a1df66c643" providerId="ADAL" clId="{3E63EB60-4BCE-40FC-92A3-9A7F6CA304EB}" dt="2024-01-14T02:35:46.158" v="25561"/>
          <ac:spMkLst>
            <pc:docMk/>
            <pc:sldMk cId="3799942559" sldId="262"/>
            <ac:spMk id="41" creationId="{475B029C-0921-90B2-76A1-3AD9DFDF85E2}"/>
          </ac:spMkLst>
        </pc:spChg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52" creationId="{6490359D-AE7D-DFDB-B66B-6C650523A1B4}"/>
          </ac:spMkLst>
        </pc:spChg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53" creationId="{38F27F9B-AC8D-FF03-2875-1793CE784592}"/>
          </ac:spMkLst>
        </pc:spChg>
        <pc:spChg chg="mod">
          <ac:chgData name="Kwanghoon Jeong" userId="f3d143b3-b9be-494e-a1b3-f5a1df66c643" providerId="ADAL" clId="{3E63EB60-4BCE-40FC-92A3-9A7F6CA304EB}" dt="2024-01-14T03:50:20.849" v="25987" actId="165"/>
          <ac:spMkLst>
            <pc:docMk/>
            <pc:sldMk cId="3799942559" sldId="262"/>
            <ac:spMk id="55" creationId="{2F6540EB-9815-457B-A4E1-A5B42E54DBD1}"/>
          </ac:spMkLst>
        </pc:spChg>
        <pc:spChg chg="add mod">
          <ac:chgData name="Kwanghoon Jeong" userId="f3d143b3-b9be-494e-a1b3-f5a1df66c643" providerId="ADAL" clId="{3E63EB60-4BCE-40FC-92A3-9A7F6CA304EB}" dt="2024-01-14T03:50:30.271" v="25991" actId="404"/>
          <ac:spMkLst>
            <pc:docMk/>
            <pc:sldMk cId="3799942559" sldId="262"/>
            <ac:spMk id="56" creationId="{60FCB3B4-CFF5-F4B2-5C22-C193C3D322DC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60" creationId="{DA42240A-A88B-7BB3-B908-BC8A83E7820D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62" creationId="{F5AFB864-D6CA-9EF7-02E0-A19EAC71743A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63" creationId="{B92CC954-3764-CFEA-17BD-DC6359A87126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66" creationId="{923F800D-9F35-1B8D-95D5-BED8347B2782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67" creationId="{121AFD19-C756-D916-58A8-E4FB99432BBA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70" creationId="{12DCF9FA-DDE3-9132-95C4-117911536D30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71" creationId="{2F0B80E7-5A58-E1E0-EAAC-2FBAD3E6C13C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75" creationId="{250E634E-569C-23AF-9212-95E508318C5C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77" creationId="{45B2A60C-CFF0-30F7-8875-456DF06DEF07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78" creationId="{FFF11B0E-9B97-9C7F-67E7-94AE83C48A7D}"/>
          </ac:spMkLst>
        </pc:spChg>
        <pc:spChg chg="add mod">
          <ac:chgData name="Kwanghoon Jeong" userId="f3d143b3-b9be-494e-a1b3-f5a1df66c643" providerId="ADAL" clId="{3E63EB60-4BCE-40FC-92A3-9A7F6CA304EB}" dt="2024-01-14T03:52:25.294" v="26011" actId="1038"/>
          <ac:spMkLst>
            <pc:docMk/>
            <pc:sldMk cId="3799942559" sldId="262"/>
            <ac:spMk id="79" creationId="{3421E127-410A-5177-55E4-8979DCBD8DAC}"/>
          </ac:spMkLst>
        </pc:spChg>
        <pc:spChg chg="add mod">
          <ac:chgData name="Kwanghoon Jeong" userId="f3d143b3-b9be-494e-a1b3-f5a1df66c643" providerId="ADAL" clId="{3E63EB60-4BCE-40FC-92A3-9A7F6CA304EB}" dt="2024-01-14T03:52:32.376" v="26015" actId="1038"/>
          <ac:spMkLst>
            <pc:docMk/>
            <pc:sldMk cId="3799942559" sldId="262"/>
            <ac:spMk id="80" creationId="{4A20F5F5-1F71-6460-0389-8920B0C8F00E}"/>
          </ac:spMkLst>
        </pc:spChg>
        <pc:spChg chg="add mod">
          <ac:chgData name="Kwanghoon Jeong" userId="f3d143b3-b9be-494e-a1b3-f5a1df66c643" providerId="ADAL" clId="{3E63EB60-4BCE-40FC-92A3-9A7F6CA304EB}" dt="2024-01-14T03:49:41.425" v="25967" actId="571"/>
          <ac:spMkLst>
            <pc:docMk/>
            <pc:sldMk cId="3799942559" sldId="262"/>
            <ac:spMk id="81" creationId="{BB624932-807D-C0E7-8112-76F75D5C3377}"/>
          </ac:spMkLst>
        </pc:spChg>
        <pc:spChg chg="add mod topLvl">
          <ac:chgData name="Kwanghoon Jeong" userId="f3d143b3-b9be-494e-a1b3-f5a1df66c643" providerId="ADAL" clId="{3E63EB60-4BCE-40FC-92A3-9A7F6CA304EB}" dt="2024-01-14T03:50:30.271" v="25991" actId="404"/>
          <ac:spMkLst>
            <pc:docMk/>
            <pc:sldMk cId="3799942559" sldId="262"/>
            <ac:spMk id="82" creationId="{F4F0ADD9-76A9-5FAA-1B13-3D71691D2182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00" creationId="{C03039EB-FD59-470A-12E9-E4D326481290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02" creationId="{F52439B0-2879-F09B-C551-FBE175BD0783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03" creationId="{DE258724-5803-07E8-547E-8934AA189137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06" creationId="{63C3DAE3-E961-E83E-668F-C49F7956F73A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07" creationId="{1CAF19D9-9246-67CB-53B4-8DB63D80A66A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42" creationId="{736ED0F1-1AC3-B195-96CC-05B86F8FB985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43" creationId="{F3F96FAB-0904-C47C-C9EE-9856EA9B9658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44" creationId="{9DC43E34-50A4-BC0B-D8EC-EC09DF5082FC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46" creationId="{2C0CB7A4-FFE5-C4EA-91CD-91B3D5DF2E4F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47" creationId="{8158A159-AA59-F427-A2CD-D7E00D157B2A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56" creationId="{BCCC93CA-BA00-7355-2D85-8CA1AD823009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57" creationId="{3A57A2EF-03D8-F8AB-7DF0-ECE7095D27E3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58" creationId="{FD7447D2-4AF5-B14B-3E3B-F36760632754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60" creationId="{D8857FDF-B255-2D66-4B80-DB1E1F12216F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61" creationId="{907571E8-83E5-2259-B940-6F961F337551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64" creationId="{694594FE-1709-FB32-2674-E6D09F269E55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65" creationId="{E15A3AD8-6790-8437-35CE-F16E9E2CD24A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68" creationId="{75961101-B08A-91ED-0B03-90235D27ABAD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70" creationId="{A6436198-7C83-7A1F-374E-3FAE5F3E07AA}"/>
          </ac:spMkLst>
        </pc:spChg>
        <pc:spChg chg="mod">
          <ac:chgData name="Kwanghoon Jeong" userId="f3d143b3-b9be-494e-a1b3-f5a1df66c643" providerId="ADAL" clId="{3E63EB60-4BCE-40FC-92A3-9A7F6CA304EB}" dt="2024-01-13T18:50:21.335" v="25091" actId="165"/>
          <ac:spMkLst>
            <pc:docMk/>
            <pc:sldMk cId="3799942559" sldId="262"/>
            <ac:spMk id="171" creationId="{23ADA840-3113-EBC5-0835-16BE0849CD38}"/>
          </ac:spMkLst>
        </pc:spChg>
        <pc:spChg chg="mod topLvl">
          <ac:chgData name="Kwanghoon Jeong" userId="f3d143b3-b9be-494e-a1b3-f5a1df66c643" providerId="ADAL" clId="{3E63EB60-4BCE-40FC-92A3-9A7F6CA304EB}" dt="2024-01-14T03:50:30.271" v="25991" actId="404"/>
          <ac:spMkLst>
            <pc:docMk/>
            <pc:sldMk cId="3799942559" sldId="262"/>
            <ac:spMk id="180" creationId="{2A231FCD-74EA-F359-106E-4734B90D5FB0}"/>
          </ac:spMkLst>
        </pc:spChg>
        <pc:spChg chg="mod topLvl">
          <ac:chgData name="Kwanghoon Jeong" userId="f3d143b3-b9be-494e-a1b3-f5a1df66c643" providerId="ADAL" clId="{3E63EB60-4BCE-40FC-92A3-9A7F6CA304EB}" dt="2024-01-14T03:52:25.294" v="26011" actId="1038"/>
          <ac:spMkLst>
            <pc:docMk/>
            <pc:sldMk cId="3799942559" sldId="262"/>
            <ac:spMk id="181" creationId="{A6DE0BB5-1738-CE91-EE39-0AC528E54AC0}"/>
          </ac:spMkLst>
        </pc:spChg>
        <pc:spChg chg="mod topLvl">
          <ac:chgData name="Kwanghoon Jeong" userId="f3d143b3-b9be-494e-a1b3-f5a1df66c643" providerId="ADAL" clId="{3E63EB60-4BCE-40FC-92A3-9A7F6CA304EB}" dt="2024-01-14T03:50:30.271" v="25991" actId="404"/>
          <ac:spMkLst>
            <pc:docMk/>
            <pc:sldMk cId="3799942559" sldId="262"/>
            <ac:spMk id="182" creationId="{10BBDE56-B6C3-D0EC-FC0A-3BE328C7AA0C}"/>
          </ac:spMkLst>
        </pc:spChg>
        <pc:spChg chg="mod topLvl">
          <ac:chgData name="Kwanghoon Jeong" userId="f3d143b3-b9be-494e-a1b3-f5a1df66c643" providerId="ADAL" clId="{3E63EB60-4BCE-40FC-92A3-9A7F6CA304EB}" dt="2024-01-14T03:52:32.376" v="26015" actId="1038"/>
          <ac:spMkLst>
            <pc:docMk/>
            <pc:sldMk cId="3799942559" sldId="262"/>
            <ac:spMk id="183" creationId="{4E15651D-B9EE-54CD-6AA3-A32B279B765D}"/>
          </ac:spMkLst>
        </pc:spChg>
        <pc:grpChg chg="add del mod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17" creationId="{FB937801-35C3-FE2B-B0D7-65A10191C79F}"/>
          </ac:grpSpMkLst>
        </pc:grpChg>
        <pc:grpChg chg="mod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26" creationId="{8BD6A0FF-8441-3C23-3B20-1212CB59757A}"/>
          </ac:grpSpMkLst>
        </pc:grpChg>
        <pc:grpChg chg="mod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33" creationId="{6B4410DB-816F-8DC0-2F4F-1484539E4BB0}"/>
          </ac:grpSpMkLst>
        </pc:grpChg>
        <pc:grpChg chg="add mod">
          <ac:chgData name="Kwanghoon Jeong" userId="f3d143b3-b9be-494e-a1b3-f5a1df66c643" providerId="ADAL" clId="{3E63EB60-4BCE-40FC-92A3-9A7F6CA304EB}" dt="2024-01-14T03:52:32.376" v="26015" actId="1038"/>
          <ac:grpSpMkLst>
            <pc:docMk/>
            <pc:sldMk cId="3799942559" sldId="262"/>
            <ac:grpSpMk id="39" creationId="{625DD165-7A23-1EF2-A585-24E11C94B385}"/>
          </ac:grpSpMkLst>
        </pc:grpChg>
        <pc:grpChg chg="mod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51" creationId="{BBA5E91F-F046-ED91-674F-3342D18243C0}"/>
          </ac:grpSpMkLst>
        </pc:grpChg>
        <pc:grpChg chg="mod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57" creationId="{FFA78DBB-A972-BF8C-2ACD-2F2DE0CE0798}"/>
          </ac:grpSpMkLst>
        </pc:grpChg>
        <pc:grpChg chg="mod topLvl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58" creationId="{D127A72C-D35C-BB61-C7AD-06A03481677F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59" creationId="{BAC82515-D15A-F347-2DE7-F455D4E2ED82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61" creationId="{CFF5CE3A-DC56-B0EA-3530-02AA2C5FD101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64" creationId="{D7E9BE50-BCE6-559A-2046-28A35D262A25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65" creationId="{8C896820-BC27-0B24-2C74-4FBB47E283E8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72" creationId="{196758E6-FB4B-A375-7615-EC3AE0CCCEFE}"/>
          </ac:grpSpMkLst>
        </pc:grpChg>
        <pc:grpChg chg="mod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73" creationId="{31373A1A-B793-BB5F-DE05-6C2EF5111A16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74" creationId="{9B11D243-D249-46FA-6570-D053D75DF5A8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76" creationId="{1E91065C-6E99-F4B6-2F3A-C747472DCA2F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04" creationId="{05B7E9F0-EE7F-2DE6-C392-262055A9BFBB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05" creationId="{23F5045B-E6CC-D09C-8273-A87D7115A7AB}"/>
          </ac:grpSpMkLst>
        </pc:grpChg>
        <pc:grpChg chg="mod topLvl">
          <ac:chgData name="Kwanghoon Jeong" userId="f3d143b3-b9be-494e-a1b3-f5a1df66c643" providerId="ADAL" clId="{3E63EB60-4BCE-40FC-92A3-9A7F6CA304EB}" dt="2024-01-14T02:29:52.612" v="25411" actId="164"/>
          <ac:grpSpMkLst>
            <pc:docMk/>
            <pc:sldMk cId="3799942559" sldId="262"/>
            <ac:grpSpMk id="110" creationId="{577BF7C3-B303-7E77-1807-3AC5AFFDEAAE}"/>
          </ac:grpSpMkLst>
        </pc:grpChg>
        <pc:grpChg chg="mod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117" creationId="{E756C661-72D1-C0D3-290A-A6DD8861ABC1}"/>
          </ac:grpSpMkLst>
        </pc:grpChg>
        <pc:grpChg chg="mod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118" creationId="{B73488D1-C278-4937-AFE0-B5CCA468F028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40" creationId="{BB97F76D-C21A-6244-B4E5-768FCF9DEE0F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41" creationId="{24EF8D2D-1220-325C-DAA8-5C79943D37E1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45" creationId="{012C225D-B0EA-1B62-76AE-582BC3C900DA}"/>
          </ac:grpSpMkLst>
        </pc:grpChg>
        <pc:grpChg chg="mod topLvl">
          <ac:chgData name="Kwanghoon Jeong" userId="f3d143b3-b9be-494e-a1b3-f5a1df66c643" providerId="ADAL" clId="{3E63EB60-4BCE-40FC-92A3-9A7F6CA304EB}" dt="2024-01-14T02:35:19.327" v="25499" actId="1076"/>
          <ac:grpSpMkLst>
            <pc:docMk/>
            <pc:sldMk cId="3799942559" sldId="262"/>
            <ac:grpSpMk id="149" creationId="{4BA3F8E1-ADBC-19C5-70CC-71B2274930DD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52" creationId="{538F440E-535E-6976-AEDE-8D520FED68C6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54" creationId="{8EE5ECAA-3128-00D6-CB80-0793D57D6A00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55" creationId="{B5D86EB0-74E3-7147-D62D-7BBF2A598923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59" creationId="{C38A195A-2172-F6F8-1C6B-C67DB26A4046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62" creationId="{C8FCF83B-9D33-5D30-9F7E-9997C592A8C3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63" creationId="{770B7006-555F-C736-8ED0-52E17FCCE754}"/>
          </ac:grpSpMkLst>
        </pc:grpChg>
        <pc:grpChg chg="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69" creationId="{BD495291-8586-942B-57FC-2B5A2B69FD1C}"/>
          </ac:grpSpMkLst>
        </pc:grpChg>
        <pc:grpChg chg="mod topLvl">
          <ac:chgData name="Kwanghoon Jeong" userId="f3d143b3-b9be-494e-a1b3-f5a1df66c643" providerId="ADAL" clId="{3E63EB60-4BCE-40FC-92A3-9A7F6CA304EB}" dt="2024-01-14T03:52:25.294" v="26011" actId="1038"/>
          <ac:grpSpMkLst>
            <pc:docMk/>
            <pc:sldMk cId="3799942559" sldId="262"/>
            <ac:grpSpMk id="172" creationId="{BA58BEE3-B9C5-B7E0-EE89-9869DAC2ECB3}"/>
          </ac:grpSpMkLst>
        </pc:grpChg>
        <pc:grpChg chg="mod topLvl">
          <ac:chgData name="Kwanghoon Jeong" userId="f3d143b3-b9be-494e-a1b3-f5a1df66c643" providerId="ADAL" clId="{3E63EB60-4BCE-40FC-92A3-9A7F6CA304EB}" dt="2024-01-14T03:50:20.849" v="25987" actId="165"/>
          <ac:grpSpMkLst>
            <pc:docMk/>
            <pc:sldMk cId="3799942559" sldId="262"/>
            <ac:grpSpMk id="174" creationId="{EA8CBDE4-7916-F8E2-5FFD-5E3CECCC5A0D}"/>
          </ac:grpSpMkLst>
        </pc:grpChg>
        <pc:grpChg chg="mod topLvl">
          <ac:chgData name="Kwanghoon Jeong" userId="f3d143b3-b9be-494e-a1b3-f5a1df66c643" providerId="ADAL" clId="{3E63EB60-4BCE-40FC-92A3-9A7F6CA304EB}" dt="2024-01-14T02:29:52.612" v="25411" actId="164"/>
          <ac:grpSpMkLst>
            <pc:docMk/>
            <pc:sldMk cId="3799942559" sldId="262"/>
            <ac:grpSpMk id="177" creationId="{E907B19E-8123-C97F-7F94-80DBE18D9A81}"/>
          </ac:grpSpMkLst>
        </pc:grpChg>
        <pc:grpChg chg="del mod">
          <ac:chgData name="Kwanghoon Jeong" userId="f3d143b3-b9be-494e-a1b3-f5a1df66c643" providerId="ADAL" clId="{3E63EB60-4BCE-40FC-92A3-9A7F6CA304EB}" dt="2024-01-13T18:50:21.335" v="25091" actId="165"/>
          <ac:grpSpMkLst>
            <pc:docMk/>
            <pc:sldMk cId="3799942559" sldId="262"/>
            <ac:grpSpMk id="189" creationId="{543C886B-108A-8171-9272-EB524DD8BE29}"/>
          </ac:grpSpMkLst>
        </pc:grpChg>
        <pc:picChg chg="add mod">
          <ac:chgData name="Kwanghoon Jeong" userId="f3d143b3-b9be-494e-a1b3-f5a1df66c643" providerId="ADAL" clId="{3E63EB60-4BCE-40FC-92A3-9A7F6CA304EB}" dt="2024-01-14T03:51:11.117" v="25995" actId="29295"/>
          <ac:picMkLst>
            <pc:docMk/>
            <pc:sldMk cId="3799942559" sldId="262"/>
            <ac:picMk id="2" creationId="{FF47EB4E-7C4D-4393-475C-23663A3A3DD3}"/>
          </ac:picMkLst>
        </pc:picChg>
        <pc:picChg chg="add del mod">
          <ac:chgData name="Kwanghoon Jeong" userId="f3d143b3-b9be-494e-a1b3-f5a1df66c643" providerId="ADAL" clId="{3E63EB60-4BCE-40FC-92A3-9A7F6CA304EB}" dt="2024-01-13T18:52:56.640" v="25112" actId="478"/>
          <ac:picMkLst>
            <pc:docMk/>
            <pc:sldMk cId="3799942559" sldId="262"/>
            <ac:picMk id="3" creationId="{468795F0-B6A2-124E-2450-6761260DF67F}"/>
          </ac:picMkLst>
        </pc:picChg>
        <pc:picChg chg="add del mod">
          <ac:chgData name="Kwanghoon Jeong" userId="f3d143b3-b9be-494e-a1b3-f5a1df66c643" providerId="ADAL" clId="{3E63EB60-4BCE-40FC-92A3-9A7F6CA304EB}" dt="2024-01-13T18:54:40.809" v="25130" actId="478"/>
          <ac:picMkLst>
            <pc:docMk/>
            <pc:sldMk cId="3799942559" sldId="262"/>
            <ac:picMk id="4" creationId="{04E9DC77-D03B-2545-2E76-E5FCD3A0F33C}"/>
          </ac:picMkLst>
        </pc:picChg>
        <pc:picChg chg="mod topLvl">
          <ac:chgData name="Kwanghoon Jeong" userId="f3d143b3-b9be-494e-a1b3-f5a1df66c643" providerId="ADAL" clId="{3E63EB60-4BCE-40FC-92A3-9A7F6CA304EB}" dt="2024-01-14T02:29:52.612" v="25411" actId="164"/>
          <ac:picMkLst>
            <pc:docMk/>
            <pc:sldMk cId="3799942559" sldId="262"/>
            <ac:picMk id="5" creationId="{30B9053E-089B-3BB5-A13C-93DE81AB1694}"/>
          </ac:picMkLst>
        </pc:picChg>
        <pc:picChg chg="add del mod">
          <ac:chgData name="Kwanghoon Jeong" userId="f3d143b3-b9be-494e-a1b3-f5a1df66c643" providerId="ADAL" clId="{3E63EB60-4BCE-40FC-92A3-9A7F6CA304EB}" dt="2024-01-13T18:54:40.269" v="25129" actId="478"/>
          <ac:picMkLst>
            <pc:docMk/>
            <pc:sldMk cId="3799942559" sldId="262"/>
            <ac:picMk id="6" creationId="{54463C01-2268-9840-B667-B49EDB304471}"/>
          </ac:picMkLst>
        </pc:picChg>
        <pc:picChg chg="mod">
          <ac:chgData name="Kwanghoon Jeong" userId="f3d143b3-b9be-494e-a1b3-f5a1df66c643" providerId="ADAL" clId="{3E63EB60-4BCE-40FC-92A3-9A7F6CA304EB}" dt="2024-01-13T18:50:21.335" v="25091" actId="165"/>
          <ac:picMkLst>
            <pc:docMk/>
            <pc:sldMk cId="3799942559" sldId="262"/>
            <ac:picMk id="7" creationId="{37BF281A-13A1-B57E-1BFD-EAA4B98D2217}"/>
          </ac:picMkLst>
        </pc:picChg>
        <pc:picChg chg="add mod modCrop">
          <ac:chgData name="Kwanghoon Jeong" userId="f3d143b3-b9be-494e-a1b3-f5a1df66c643" providerId="ADAL" clId="{3E63EB60-4BCE-40FC-92A3-9A7F6CA304EB}" dt="2024-01-14T03:52:25.294" v="26011" actId="1038"/>
          <ac:picMkLst>
            <pc:docMk/>
            <pc:sldMk cId="3799942559" sldId="262"/>
            <ac:picMk id="8" creationId="{93A8F0FB-E8F7-ECDE-FDDB-6BC7145E96D0}"/>
          </ac:picMkLst>
        </pc:picChg>
        <pc:picChg chg="mod">
          <ac:chgData name="Kwanghoon Jeong" userId="f3d143b3-b9be-494e-a1b3-f5a1df66c643" providerId="ADAL" clId="{3E63EB60-4BCE-40FC-92A3-9A7F6CA304EB}" dt="2024-01-14T03:50:20.849" v="25987" actId="165"/>
          <ac:picMkLst>
            <pc:docMk/>
            <pc:sldMk cId="3799942559" sldId="262"/>
            <ac:picMk id="9" creationId="{7A37452E-903B-5B6A-6577-E3C9C621AD35}"/>
          </ac:picMkLst>
        </pc:picChg>
        <pc:picChg chg="add del mod">
          <ac:chgData name="Kwanghoon Jeong" userId="f3d143b3-b9be-494e-a1b3-f5a1df66c643" providerId="ADAL" clId="{3E63EB60-4BCE-40FC-92A3-9A7F6CA304EB}" dt="2024-01-13T18:55:34.586" v="25163" actId="478"/>
          <ac:picMkLst>
            <pc:docMk/>
            <pc:sldMk cId="3799942559" sldId="262"/>
            <ac:picMk id="11" creationId="{51CA85BF-28AF-098E-7DE2-2BE107055BDA}"/>
          </ac:picMkLst>
        </pc:picChg>
        <pc:picChg chg="add del mod modCrop">
          <ac:chgData name="Kwanghoon Jeong" userId="f3d143b3-b9be-494e-a1b3-f5a1df66c643" providerId="ADAL" clId="{3E63EB60-4BCE-40FC-92A3-9A7F6CA304EB}" dt="2024-01-13T18:55:32.941" v="25160" actId="478"/>
          <ac:picMkLst>
            <pc:docMk/>
            <pc:sldMk cId="3799942559" sldId="262"/>
            <ac:picMk id="13" creationId="{03EC636F-986B-D73F-4849-F2E981E0E5BC}"/>
          </ac:picMkLst>
        </pc:picChg>
        <pc:picChg chg="add mod modCrop">
          <ac:chgData name="Kwanghoon Jeong" userId="f3d143b3-b9be-494e-a1b3-f5a1df66c643" providerId="ADAL" clId="{3E63EB60-4BCE-40FC-92A3-9A7F6CA304EB}" dt="2024-01-14T03:52:32.376" v="26015" actId="1038"/>
          <ac:picMkLst>
            <pc:docMk/>
            <pc:sldMk cId="3799942559" sldId="262"/>
            <ac:picMk id="14" creationId="{21E3240A-4958-D619-896F-CF9F983FB6B6}"/>
          </ac:picMkLst>
        </pc:picChg>
        <pc:picChg chg="add del mod">
          <ac:chgData name="Kwanghoon Jeong" userId="f3d143b3-b9be-494e-a1b3-f5a1df66c643" providerId="ADAL" clId="{3E63EB60-4BCE-40FC-92A3-9A7F6CA304EB}" dt="2024-01-13T18:55:28.587" v="25155" actId="478"/>
          <ac:picMkLst>
            <pc:docMk/>
            <pc:sldMk cId="3799942559" sldId="262"/>
            <ac:picMk id="15" creationId="{7C8C0634-F7E7-4127-1960-5BFCB4559417}"/>
          </ac:picMkLst>
        </pc:picChg>
        <pc:picChg chg="add del mod">
          <ac:chgData name="Kwanghoon Jeong" userId="f3d143b3-b9be-494e-a1b3-f5a1df66c643" providerId="ADAL" clId="{3E63EB60-4BCE-40FC-92A3-9A7F6CA304EB}" dt="2024-01-14T03:46:10.277" v="25874" actId="478"/>
          <ac:picMkLst>
            <pc:docMk/>
            <pc:sldMk cId="3799942559" sldId="262"/>
            <ac:picMk id="16" creationId="{33D31978-F1BC-82BF-125D-4645F8AC268F}"/>
          </ac:picMkLst>
        </pc:picChg>
        <pc:picChg chg="add mod">
          <ac:chgData name="Kwanghoon Jeong" userId="f3d143b3-b9be-494e-a1b3-f5a1df66c643" providerId="ADAL" clId="{3E63EB60-4BCE-40FC-92A3-9A7F6CA304EB}" dt="2024-01-13T18:56:36.931" v="25185" actId="571"/>
          <ac:picMkLst>
            <pc:docMk/>
            <pc:sldMk cId="3799942559" sldId="262"/>
            <ac:picMk id="18" creationId="{05DBEF04-0E75-8259-26D9-7139F11B9A98}"/>
          </ac:picMkLst>
        </pc:picChg>
        <pc:picChg chg="add mod">
          <ac:chgData name="Kwanghoon Jeong" userId="f3d143b3-b9be-494e-a1b3-f5a1df66c643" providerId="ADAL" clId="{3E63EB60-4BCE-40FC-92A3-9A7F6CA304EB}" dt="2024-01-13T18:56:36.931" v="25185" actId="571"/>
          <ac:picMkLst>
            <pc:docMk/>
            <pc:sldMk cId="3799942559" sldId="262"/>
            <ac:picMk id="19" creationId="{9BC22780-DC74-CFBC-1F47-1513D4D171F5}"/>
          </ac:picMkLst>
        </pc:picChg>
        <pc:picChg chg="add mod">
          <ac:chgData name="Kwanghoon Jeong" userId="f3d143b3-b9be-494e-a1b3-f5a1df66c643" providerId="ADAL" clId="{3E63EB60-4BCE-40FC-92A3-9A7F6CA304EB}" dt="2024-01-13T18:56:36.931" v="25185" actId="571"/>
          <ac:picMkLst>
            <pc:docMk/>
            <pc:sldMk cId="3799942559" sldId="262"/>
            <ac:picMk id="20" creationId="{ABA96C5D-AD1F-F8A5-4E83-73BF1C0F872F}"/>
          </ac:picMkLst>
        </pc:picChg>
        <pc:picChg chg="add mod">
          <ac:chgData name="Kwanghoon Jeong" userId="f3d143b3-b9be-494e-a1b3-f5a1df66c643" providerId="ADAL" clId="{3E63EB60-4BCE-40FC-92A3-9A7F6CA304EB}" dt="2024-01-13T18:56:36.931" v="25185" actId="571"/>
          <ac:picMkLst>
            <pc:docMk/>
            <pc:sldMk cId="3799942559" sldId="262"/>
            <ac:picMk id="24" creationId="{BD7F8CA0-2DD6-029D-1A85-E8A34DDE6479}"/>
          </ac:picMkLst>
        </pc:picChg>
        <pc:picChg chg="add del mod">
          <ac:chgData name="Kwanghoon Jeong" userId="f3d143b3-b9be-494e-a1b3-f5a1df66c643" providerId="ADAL" clId="{3E63EB60-4BCE-40FC-92A3-9A7F6CA304EB}" dt="2024-01-14T03:42:12.880" v="25843" actId="21"/>
          <ac:picMkLst>
            <pc:docMk/>
            <pc:sldMk cId="3799942559" sldId="262"/>
            <ac:picMk id="43" creationId="{6233386B-004C-E6C2-91F1-07A93A23B1C0}"/>
          </ac:picMkLst>
        </pc:picChg>
        <pc:picChg chg="add del mod">
          <ac:chgData name="Kwanghoon Jeong" userId="f3d143b3-b9be-494e-a1b3-f5a1df66c643" providerId="ADAL" clId="{3E63EB60-4BCE-40FC-92A3-9A7F6CA304EB}" dt="2024-01-14T03:41:32.861" v="25831" actId="478"/>
          <ac:picMkLst>
            <pc:docMk/>
            <pc:sldMk cId="3799942559" sldId="262"/>
            <ac:picMk id="45" creationId="{628E7330-D88A-D7E4-27BB-DF40DFA0CD3E}"/>
          </ac:picMkLst>
        </pc:picChg>
        <pc:picChg chg="add del mod">
          <ac:chgData name="Kwanghoon Jeong" userId="f3d143b3-b9be-494e-a1b3-f5a1df66c643" providerId="ADAL" clId="{3E63EB60-4BCE-40FC-92A3-9A7F6CA304EB}" dt="2024-01-14T03:42:12.880" v="25843" actId="21"/>
          <ac:picMkLst>
            <pc:docMk/>
            <pc:sldMk cId="3799942559" sldId="262"/>
            <ac:picMk id="47" creationId="{3FF16C84-D484-75ED-8C04-CD4E2B9BF8BA}"/>
          </ac:picMkLst>
        </pc:picChg>
        <pc:picChg chg="add del mod">
          <ac:chgData name="Kwanghoon Jeong" userId="f3d143b3-b9be-494e-a1b3-f5a1df66c643" providerId="ADAL" clId="{3E63EB60-4BCE-40FC-92A3-9A7F6CA304EB}" dt="2024-01-14T03:41:52.967" v="25840" actId="478"/>
          <ac:picMkLst>
            <pc:docMk/>
            <pc:sldMk cId="3799942559" sldId="262"/>
            <ac:picMk id="49" creationId="{2A7454BF-B766-86EE-89FB-EE8DAC6B0D91}"/>
          </ac:picMkLst>
        </pc:picChg>
        <pc:picChg chg="add mod modCrop">
          <ac:chgData name="Kwanghoon Jeong" userId="f3d143b3-b9be-494e-a1b3-f5a1df66c643" providerId="ADAL" clId="{3E63EB60-4BCE-40FC-92A3-9A7F6CA304EB}" dt="2024-01-14T03:50:12.192" v="25985" actId="1076"/>
          <ac:picMkLst>
            <pc:docMk/>
            <pc:sldMk cId="3799942559" sldId="262"/>
            <ac:picMk id="50" creationId="{8BF9AF3D-E75F-CBC4-10FE-7D5B3FD7E45A}"/>
          </ac:picMkLst>
        </pc:picChg>
        <pc:picChg chg="mod">
          <ac:chgData name="Kwanghoon Jeong" userId="f3d143b3-b9be-494e-a1b3-f5a1df66c643" providerId="ADAL" clId="{3E63EB60-4BCE-40FC-92A3-9A7F6CA304EB}" dt="2024-01-13T18:50:21.335" v="25091" actId="165"/>
          <ac:picMkLst>
            <pc:docMk/>
            <pc:sldMk cId="3799942559" sldId="262"/>
            <ac:picMk id="153" creationId="{DE6E17F0-086D-FD42-AFDF-8F138AE4DED5}"/>
          </ac:picMkLst>
        </pc:picChg>
        <pc:picChg chg="add del mod">
          <ac:chgData name="Kwanghoon Jeong" userId="f3d143b3-b9be-494e-a1b3-f5a1df66c643" providerId="ADAL" clId="{3E63EB60-4BCE-40FC-92A3-9A7F6CA304EB}" dt="2024-01-14T02:21:45.489" v="25286" actId="21"/>
          <ac:picMkLst>
            <pc:docMk/>
            <pc:sldMk cId="3799942559" sldId="262"/>
            <ac:picMk id="2050" creationId="{FEA6E435-4723-7A1B-9AC3-BF4E43081E65}"/>
          </ac:picMkLst>
        </pc:picChg>
        <pc:cxnChg chg="mod">
          <ac:chgData name="Kwanghoon Jeong" userId="f3d143b3-b9be-494e-a1b3-f5a1df66c643" providerId="ADAL" clId="{3E63EB60-4BCE-40FC-92A3-9A7F6CA304EB}" dt="2024-01-14T03:50:20.849" v="25987" actId="165"/>
          <ac:cxnSpMkLst>
            <pc:docMk/>
            <pc:sldMk cId="3799942559" sldId="262"/>
            <ac:cxnSpMk id="27" creationId="{5BD5E277-D5F1-4798-AA6C-24CF83561119}"/>
          </ac:cxnSpMkLst>
        </pc:cxnChg>
        <pc:cxnChg chg="mod">
          <ac:chgData name="Kwanghoon Jeong" userId="f3d143b3-b9be-494e-a1b3-f5a1df66c643" providerId="ADAL" clId="{3E63EB60-4BCE-40FC-92A3-9A7F6CA304EB}" dt="2024-01-14T03:50:20.849" v="25987" actId="165"/>
          <ac:cxnSpMkLst>
            <pc:docMk/>
            <pc:sldMk cId="3799942559" sldId="262"/>
            <ac:cxnSpMk id="28" creationId="{1BAD3AF0-772E-BCD7-B7C9-EC2A97193FED}"/>
          </ac:cxnSpMkLst>
        </pc:cxnChg>
        <pc:cxnChg chg="add mod">
          <ac:chgData name="Kwanghoon Jeong" userId="f3d143b3-b9be-494e-a1b3-f5a1df66c643" providerId="ADAL" clId="{3E63EB60-4BCE-40FC-92A3-9A7F6CA304EB}" dt="2024-01-14T03:48:47.801" v="25938" actId="1076"/>
          <ac:cxnSpMkLst>
            <pc:docMk/>
            <pc:sldMk cId="3799942559" sldId="262"/>
            <ac:cxnSpMk id="29" creationId="{69677578-41C7-C074-EA51-02A74E9517C3}"/>
          </ac:cxnSpMkLst>
        </pc:cxnChg>
        <pc:cxnChg chg="add mod">
          <ac:chgData name="Kwanghoon Jeong" userId="f3d143b3-b9be-494e-a1b3-f5a1df66c643" providerId="ADAL" clId="{3E63EB60-4BCE-40FC-92A3-9A7F6CA304EB}" dt="2024-01-14T03:52:32.376" v="26015" actId="1038"/>
          <ac:cxnSpMkLst>
            <pc:docMk/>
            <pc:sldMk cId="3799942559" sldId="262"/>
            <ac:cxnSpMk id="36" creationId="{59AFE083-0095-0C68-8FA5-33FCB2CC54C3}"/>
          </ac:cxnSpMkLst>
        </pc:cxnChg>
        <pc:cxnChg chg="add mod">
          <ac:chgData name="Kwanghoon Jeong" userId="f3d143b3-b9be-494e-a1b3-f5a1df66c643" providerId="ADAL" clId="{3E63EB60-4BCE-40FC-92A3-9A7F6CA304EB}" dt="2024-01-14T03:52:25.294" v="26011" actId="1038"/>
          <ac:cxnSpMkLst>
            <pc:docMk/>
            <pc:sldMk cId="3799942559" sldId="262"/>
            <ac:cxnSpMk id="37" creationId="{1EFF18BF-1F29-1B52-2775-0B9706CB266B}"/>
          </ac:cxnSpMkLst>
        </pc:cxnChg>
        <pc:cxnChg chg="add mod">
          <ac:chgData name="Kwanghoon Jeong" userId="f3d143b3-b9be-494e-a1b3-f5a1df66c643" providerId="ADAL" clId="{3E63EB60-4BCE-40FC-92A3-9A7F6CA304EB}" dt="2024-01-14T03:48:47.801" v="25938" actId="1076"/>
          <ac:cxnSpMkLst>
            <pc:docMk/>
            <pc:sldMk cId="3799942559" sldId="262"/>
            <ac:cxnSpMk id="38" creationId="{68E4CC07-5840-8AD8-9CA9-393B2C567D85}"/>
          </ac:cxnSpMkLst>
        </pc:cxnChg>
        <pc:cxnChg chg="mod">
          <ac:chgData name="Kwanghoon Jeong" userId="f3d143b3-b9be-494e-a1b3-f5a1df66c643" providerId="ADAL" clId="{3E63EB60-4BCE-40FC-92A3-9A7F6CA304EB}" dt="2024-01-13T18:50:21.335" v="25091" actId="165"/>
          <ac:cxnSpMkLst>
            <pc:docMk/>
            <pc:sldMk cId="3799942559" sldId="262"/>
            <ac:cxnSpMk id="68" creationId="{D0F8A9A0-1FE6-0DE3-2183-1010B5B48635}"/>
          </ac:cxnSpMkLst>
        </pc:cxnChg>
        <pc:cxnChg chg="mod">
          <ac:chgData name="Kwanghoon Jeong" userId="f3d143b3-b9be-494e-a1b3-f5a1df66c643" providerId="ADAL" clId="{3E63EB60-4BCE-40FC-92A3-9A7F6CA304EB}" dt="2024-01-13T18:50:21.335" v="25091" actId="165"/>
          <ac:cxnSpMkLst>
            <pc:docMk/>
            <pc:sldMk cId="3799942559" sldId="262"/>
            <ac:cxnSpMk id="69" creationId="{8A9FB39A-D6F0-A754-A21E-039CF8688574}"/>
          </ac:cxnSpMkLst>
        </pc:cxnChg>
        <pc:cxnChg chg="mod">
          <ac:chgData name="Kwanghoon Jeong" userId="f3d143b3-b9be-494e-a1b3-f5a1df66c643" providerId="ADAL" clId="{3E63EB60-4BCE-40FC-92A3-9A7F6CA304EB}" dt="2024-01-13T18:50:21.335" v="25091" actId="165"/>
          <ac:cxnSpMkLst>
            <pc:docMk/>
            <pc:sldMk cId="3799942559" sldId="262"/>
            <ac:cxnSpMk id="108" creationId="{7748E321-647C-4751-2F80-191BB8651D52}"/>
          </ac:cxnSpMkLst>
        </pc:cxnChg>
        <pc:cxnChg chg="mod">
          <ac:chgData name="Kwanghoon Jeong" userId="f3d143b3-b9be-494e-a1b3-f5a1df66c643" providerId="ADAL" clId="{3E63EB60-4BCE-40FC-92A3-9A7F6CA304EB}" dt="2024-01-13T18:50:21.335" v="25091" actId="165"/>
          <ac:cxnSpMkLst>
            <pc:docMk/>
            <pc:sldMk cId="3799942559" sldId="262"/>
            <ac:cxnSpMk id="109" creationId="{1F183863-C20C-D1FD-314A-8FB784047301}"/>
          </ac:cxnSpMkLst>
        </pc:cxnChg>
        <pc:cxnChg chg="mod">
          <ac:chgData name="Kwanghoon Jeong" userId="f3d143b3-b9be-494e-a1b3-f5a1df66c643" providerId="ADAL" clId="{3E63EB60-4BCE-40FC-92A3-9A7F6CA304EB}" dt="2024-01-13T18:50:21.335" v="25091" actId="165"/>
          <ac:cxnSpMkLst>
            <pc:docMk/>
            <pc:sldMk cId="3799942559" sldId="262"/>
            <ac:cxnSpMk id="166" creationId="{72B25619-03E3-2C78-0617-931D4DC0554D}"/>
          </ac:cxnSpMkLst>
        </pc:cxnChg>
        <pc:cxnChg chg="mod">
          <ac:chgData name="Kwanghoon Jeong" userId="f3d143b3-b9be-494e-a1b3-f5a1df66c643" providerId="ADAL" clId="{3E63EB60-4BCE-40FC-92A3-9A7F6CA304EB}" dt="2024-01-13T18:50:21.335" v="25091" actId="165"/>
          <ac:cxnSpMkLst>
            <pc:docMk/>
            <pc:sldMk cId="3799942559" sldId="262"/>
            <ac:cxnSpMk id="167" creationId="{995C4539-EA62-F62D-A0B2-71A15449423C}"/>
          </ac:cxnSpMkLst>
        </pc:cxnChg>
      </pc:sldChg>
      <pc:sldChg chg="modSp new mod">
        <pc:chgData name="Kwanghoon Jeong" userId="f3d143b3-b9be-494e-a1b3-f5a1df66c643" providerId="ADAL" clId="{3E63EB60-4BCE-40FC-92A3-9A7F6CA304EB}" dt="2024-01-09T16:53:33.611" v="1868"/>
        <pc:sldMkLst>
          <pc:docMk/>
          <pc:sldMk cId="3051724295" sldId="263"/>
        </pc:sldMkLst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3051724295" sldId="263"/>
            <ac:spMk id="2" creationId="{7E9CFBCB-0091-4B1B-30EA-2192E29EAEE0}"/>
          </ac:spMkLst>
        </pc:spChg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3051724295" sldId="263"/>
            <ac:spMk id="3" creationId="{22FB501B-B186-17ED-D356-7DA02061FD88}"/>
          </ac:spMkLst>
        </pc:spChg>
      </pc:sldChg>
      <pc:sldChg chg="modSp new del mod">
        <pc:chgData name="Kwanghoon Jeong" userId="f3d143b3-b9be-494e-a1b3-f5a1df66c643" providerId="ADAL" clId="{3E63EB60-4BCE-40FC-92A3-9A7F6CA304EB}" dt="2024-01-10T05:24:22.419" v="15977" actId="47"/>
        <pc:sldMkLst>
          <pc:docMk/>
          <pc:sldMk cId="4020365747" sldId="264"/>
        </pc:sldMkLst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4020365747" sldId="264"/>
            <ac:spMk id="2" creationId="{FE5E500C-44DF-7663-4D4D-63756D1A127F}"/>
          </ac:spMkLst>
        </pc:spChg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4020365747" sldId="264"/>
            <ac:spMk id="3" creationId="{DCD710C7-AEB2-B2B5-1DB7-D63F3DD16F95}"/>
          </ac:spMkLst>
        </pc:spChg>
      </pc:sldChg>
      <pc:sldChg chg="modSp new del mod">
        <pc:chgData name="Kwanghoon Jeong" userId="f3d143b3-b9be-494e-a1b3-f5a1df66c643" providerId="ADAL" clId="{3E63EB60-4BCE-40FC-92A3-9A7F6CA304EB}" dt="2024-01-10T05:24:21.070" v="15976" actId="47"/>
        <pc:sldMkLst>
          <pc:docMk/>
          <pc:sldMk cId="70964011" sldId="265"/>
        </pc:sldMkLst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70964011" sldId="265"/>
            <ac:spMk id="2" creationId="{F0A104DA-91A0-3B12-6E7D-C4BE71E0D96B}"/>
          </ac:spMkLst>
        </pc:spChg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70964011" sldId="265"/>
            <ac:spMk id="3" creationId="{C9A37667-56D3-7E9B-A15D-2A25387150AC}"/>
          </ac:spMkLst>
        </pc:spChg>
      </pc:sldChg>
      <pc:sldChg chg="modSp new mod">
        <pc:chgData name="Kwanghoon Jeong" userId="f3d143b3-b9be-494e-a1b3-f5a1df66c643" providerId="ADAL" clId="{3E63EB60-4BCE-40FC-92A3-9A7F6CA304EB}" dt="2024-01-09T16:53:33.611" v="1868"/>
        <pc:sldMkLst>
          <pc:docMk/>
          <pc:sldMk cId="1506124555" sldId="266"/>
        </pc:sldMkLst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1506124555" sldId="266"/>
            <ac:spMk id="2" creationId="{944E3AB7-6FB8-C865-B3C5-1ED4D528C48F}"/>
          </ac:spMkLst>
        </pc:spChg>
        <pc:spChg chg="mod">
          <ac:chgData name="Kwanghoon Jeong" userId="f3d143b3-b9be-494e-a1b3-f5a1df66c643" providerId="ADAL" clId="{3E63EB60-4BCE-40FC-92A3-9A7F6CA304EB}" dt="2024-01-09T16:53:33.611" v="1868"/>
          <ac:spMkLst>
            <pc:docMk/>
            <pc:sldMk cId="1506124555" sldId="266"/>
            <ac:spMk id="3" creationId="{A5022F58-C14C-CE9C-AF3A-9D082996B1D5}"/>
          </ac:spMkLst>
        </pc:spChg>
      </pc:sldChg>
      <pc:sldChg chg="add del">
        <pc:chgData name="Kwanghoon Jeong" userId="f3d143b3-b9be-494e-a1b3-f5a1df66c643" providerId="ADAL" clId="{3E63EB60-4BCE-40FC-92A3-9A7F6CA304EB}" dt="2024-01-09T16:54:01.072" v="1873" actId="47"/>
        <pc:sldMkLst>
          <pc:docMk/>
          <pc:sldMk cId="2299912942" sldId="374"/>
        </pc:sldMkLst>
      </pc:sldChg>
      <pc:sldChg chg="add del">
        <pc:chgData name="Kwanghoon Jeong" userId="f3d143b3-b9be-494e-a1b3-f5a1df66c643" providerId="ADAL" clId="{3E63EB60-4BCE-40FC-92A3-9A7F6CA304EB}" dt="2024-01-09T16:54:01.760" v="1874" actId="47"/>
        <pc:sldMkLst>
          <pc:docMk/>
          <pc:sldMk cId="1736614065" sldId="375"/>
        </pc:sldMkLst>
      </pc:sldChg>
      <pc:sldChg chg="addSp delSp modSp add del mod ord delAnim modAnim modNotesTx">
        <pc:chgData name="Kwanghoon Jeong" userId="f3d143b3-b9be-494e-a1b3-f5a1df66c643" providerId="ADAL" clId="{3E63EB60-4BCE-40FC-92A3-9A7F6CA304EB}" dt="2024-01-14T19:31:14.492" v="29004" actId="47"/>
        <pc:sldMkLst>
          <pc:docMk/>
          <pc:sldMk cId="3035251276" sldId="376"/>
        </pc:sldMkLst>
        <pc:spChg chg="mod">
          <ac:chgData name="Kwanghoon Jeong" userId="f3d143b3-b9be-494e-a1b3-f5a1df66c643" providerId="ADAL" clId="{3E63EB60-4BCE-40FC-92A3-9A7F6CA304EB}" dt="2024-01-09T17:23:58.482" v="3567" actId="20577"/>
          <ac:spMkLst>
            <pc:docMk/>
            <pc:sldMk cId="3035251276" sldId="376"/>
            <ac:spMk id="2" creationId="{B9203399-95BD-4CFE-8CFD-C946781611D1}"/>
          </ac:spMkLst>
        </pc:spChg>
        <pc:spChg chg="del">
          <ac:chgData name="Kwanghoon Jeong" userId="f3d143b3-b9be-494e-a1b3-f5a1df66c643" providerId="ADAL" clId="{3E63EB60-4BCE-40FC-92A3-9A7F6CA304EB}" dt="2024-01-09T17:08:13.956" v="2743" actId="478"/>
          <ac:spMkLst>
            <pc:docMk/>
            <pc:sldMk cId="3035251276" sldId="376"/>
            <ac:spMk id="4" creationId="{25184700-CAD3-48F1-885E-36316BFB5C5B}"/>
          </ac:spMkLst>
        </pc:spChg>
        <pc:spChg chg="add del mod">
          <ac:chgData name="Kwanghoon Jeong" userId="f3d143b3-b9be-494e-a1b3-f5a1df66c643" providerId="ADAL" clId="{3E63EB60-4BCE-40FC-92A3-9A7F6CA304EB}" dt="2024-01-09T17:08:13.956" v="2743" actId="478"/>
          <ac:spMkLst>
            <pc:docMk/>
            <pc:sldMk cId="3035251276" sldId="376"/>
            <ac:spMk id="5" creationId="{F75CEB8C-C500-A19B-3D19-9249ADA33A72}"/>
          </ac:spMkLst>
        </pc:spChg>
        <pc:spChg chg="add mod">
          <ac:chgData name="Kwanghoon Jeong" userId="f3d143b3-b9be-494e-a1b3-f5a1df66c643" providerId="ADAL" clId="{3E63EB60-4BCE-40FC-92A3-9A7F6CA304EB}" dt="2024-01-09T17:08:29.294" v="2749" actId="571"/>
          <ac:spMkLst>
            <pc:docMk/>
            <pc:sldMk cId="3035251276" sldId="376"/>
            <ac:spMk id="6" creationId="{38F2F2A3-C1FA-058D-37E5-95B06DE76AAA}"/>
          </ac:spMkLst>
        </pc:spChg>
        <pc:spChg chg="add mod">
          <ac:chgData name="Kwanghoon Jeong" userId="f3d143b3-b9be-494e-a1b3-f5a1df66c643" providerId="ADAL" clId="{3E63EB60-4BCE-40FC-92A3-9A7F6CA304EB}" dt="2024-01-09T17:08:29.294" v="2749" actId="571"/>
          <ac:spMkLst>
            <pc:docMk/>
            <pc:sldMk cId="3035251276" sldId="376"/>
            <ac:spMk id="7" creationId="{23865CF9-EB5C-4E0D-4441-340A840C7D95}"/>
          </ac:spMkLst>
        </pc:spChg>
        <pc:spChg chg="add mod">
          <ac:chgData name="Kwanghoon Jeong" userId="f3d143b3-b9be-494e-a1b3-f5a1df66c643" providerId="ADAL" clId="{3E63EB60-4BCE-40FC-92A3-9A7F6CA304EB}" dt="2024-01-09T17:08:29.294" v="2749" actId="571"/>
          <ac:spMkLst>
            <pc:docMk/>
            <pc:sldMk cId="3035251276" sldId="376"/>
            <ac:spMk id="9" creationId="{536DAE9D-2238-F207-FAE5-A28FB013AC8B}"/>
          </ac:spMkLst>
        </pc:spChg>
        <pc:spChg chg="mod topLvl">
          <ac:chgData name="Kwanghoon Jeong" userId="f3d143b3-b9be-494e-a1b3-f5a1df66c643" providerId="ADAL" clId="{3E63EB60-4BCE-40FC-92A3-9A7F6CA304EB}" dt="2024-01-09T17:25:11.431" v="3722" actId="20577"/>
          <ac:spMkLst>
            <pc:docMk/>
            <pc:sldMk cId="3035251276" sldId="376"/>
            <ac:spMk id="10" creationId="{BD5E6DB5-A1B9-49AE-BCB1-9CF6F7DC65F8}"/>
          </ac:spMkLst>
        </pc:spChg>
        <pc:spChg chg="add del mod">
          <ac:chgData name="Kwanghoon Jeong" userId="f3d143b3-b9be-494e-a1b3-f5a1df66c643" providerId="ADAL" clId="{3E63EB60-4BCE-40FC-92A3-9A7F6CA304EB}" dt="2024-01-09T17:23:53.906" v="3550" actId="478"/>
          <ac:spMkLst>
            <pc:docMk/>
            <pc:sldMk cId="3035251276" sldId="376"/>
            <ac:spMk id="11" creationId="{1EC41D34-1A9D-E8B4-FE01-CC0F1B8269B0}"/>
          </ac:spMkLst>
        </pc:spChg>
        <pc:spChg chg="add del mod">
          <ac:chgData name="Kwanghoon Jeong" userId="f3d143b3-b9be-494e-a1b3-f5a1df66c643" providerId="ADAL" clId="{3E63EB60-4BCE-40FC-92A3-9A7F6CA304EB}" dt="2024-01-09T17:23:53.906" v="3550" actId="478"/>
          <ac:spMkLst>
            <pc:docMk/>
            <pc:sldMk cId="3035251276" sldId="376"/>
            <ac:spMk id="12" creationId="{06A7ABC8-21D9-EEDB-BDE3-A2FB99D0F573}"/>
          </ac:spMkLst>
        </pc:spChg>
        <pc:spChg chg="del mod topLvl">
          <ac:chgData name="Kwanghoon Jeong" userId="f3d143b3-b9be-494e-a1b3-f5a1df66c643" providerId="ADAL" clId="{3E63EB60-4BCE-40FC-92A3-9A7F6CA304EB}" dt="2024-01-09T17:08:13.956" v="2743" actId="478"/>
          <ac:spMkLst>
            <pc:docMk/>
            <pc:sldMk cId="3035251276" sldId="376"/>
            <ac:spMk id="25" creationId="{7D185155-98F1-46FF-ADCC-BD1237D65B10}"/>
          </ac:spMkLst>
        </pc:spChg>
        <pc:spChg chg="del mod">
          <ac:chgData name="Kwanghoon Jeong" userId="f3d143b3-b9be-494e-a1b3-f5a1df66c643" providerId="ADAL" clId="{3E63EB60-4BCE-40FC-92A3-9A7F6CA304EB}" dt="2024-01-09T17:08:13.956" v="2743" actId="478"/>
          <ac:spMkLst>
            <pc:docMk/>
            <pc:sldMk cId="3035251276" sldId="376"/>
            <ac:spMk id="35" creationId="{1FD084C2-551B-49F2-8345-6574973B0958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40" creationId="{693389EB-A2F7-4317-B30C-C33892EB63FC}"/>
          </ac:spMkLst>
        </pc:spChg>
        <pc:spChg chg="del mod topLvl">
          <ac:chgData name="Kwanghoon Jeong" userId="f3d143b3-b9be-494e-a1b3-f5a1df66c643" providerId="ADAL" clId="{3E63EB60-4BCE-40FC-92A3-9A7F6CA304EB}" dt="2024-01-09T17:08:13.956" v="2743" actId="478"/>
          <ac:spMkLst>
            <pc:docMk/>
            <pc:sldMk cId="3035251276" sldId="376"/>
            <ac:spMk id="41" creationId="{A5B734B3-35AF-4BF5-BFF6-4989A18A61ED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43" creationId="{40F80667-4C31-48EE-B8B4-01F986FF52DD}"/>
          </ac:spMkLst>
        </pc:spChg>
        <pc:spChg chg="del mod topLvl">
          <ac:chgData name="Kwanghoon Jeong" userId="f3d143b3-b9be-494e-a1b3-f5a1df66c643" providerId="ADAL" clId="{3E63EB60-4BCE-40FC-92A3-9A7F6CA304EB}" dt="2024-01-09T17:08:13.956" v="2743" actId="478"/>
          <ac:spMkLst>
            <pc:docMk/>
            <pc:sldMk cId="3035251276" sldId="376"/>
            <ac:spMk id="50" creationId="{A8A6F0B9-5A0E-49C9-A819-7D8C005885B8}"/>
          </ac:spMkLst>
        </pc:spChg>
        <pc:spChg chg="del mod topLvl">
          <ac:chgData name="Kwanghoon Jeong" userId="f3d143b3-b9be-494e-a1b3-f5a1df66c643" providerId="ADAL" clId="{3E63EB60-4BCE-40FC-92A3-9A7F6CA304EB}" dt="2024-01-09T17:08:13.956" v="2743" actId="478"/>
          <ac:spMkLst>
            <pc:docMk/>
            <pc:sldMk cId="3035251276" sldId="376"/>
            <ac:spMk id="51" creationId="{116558CB-8119-4B76-BB63-0CE2746CB1A3}"/>
          </ac:spMkLst>
        </pc:spChg>
        <pc:spChg chg="mod">
          <ac:chgData name="Kwanghoon Jeong" userId="f3d143b3-b9be-494e-a1b3-f5a1df66c643" providerId="ADAL" clId="{3E63EB60-4BCE-40FC-92A3-9A7F6CA304EB}" dt="2024-01-09T16:56:41.606" v="1983" actId="165"/>
          <ac:spMkLst>
            <pc:docMk/>
            <pc:sldMk cId="3035251276" sldId="376"/>
            <ac:spMk id="53" creationId="{9B151E9F-96B2-4B43-B867-105DDEF510C5}"/>
          </ac:spMkLst>
        </pc:spChg>
        <pc:spChg chg="mod">
          <ac:chgData name="Kwanghoon Jeong" userId="f3d143b3-b9be-494e-a1b3-f5a1df66c643" providerId="ADAL" clId="{3E63EB60-4BCE-40FC-92A3-9A7F6CA304EB}" dt="2024-01-09T16:56:41.606" v="1983" actId="165"/>
          <ac:spMkLst>
            <pc:docMk/>
            <pc:sldMk cId="3035251276" sldId="376"/>
            <ac:spMk id="55" creationId="{F70E7D89-A101-48A9-AA18-384019496538}"/>
          </ac:spMkLst>
        </pc:spChg>
        <pc:spChg chg="del mod topLvl">
          <ac:chgData name="Kwanghoon Jeong" userId="f3d143b3-b9be-494e-a1b3-f5a1df66c643" providerId="ADAL" clId="{3E63EB60-4BCE-40FC-92A3-9A7F6CA304EB}" dt="2024-01-09T17:08:13.956" v="2743" actId="478"/>
          <ac:spMkLst>
            <pc:docMk/>
            <pc:sldMk cId="3035251276" sldId="376"/>
            <ac:spMk id="57" creationId="{FB98D909-11DA-4127-85C4-22A28FA40964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59" creationId="{15ECEA53-77E7-4551-91CB-17DDD63E78A9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62" creationId="{5A2C0EB6-6C14-48D5-AE36-296D3775A0FB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64" creationId="{DDFCB1E9-A28C-420B-830F-3F13304438C9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65" creationId="{AB6FEF57-EEF8-4B18-A97C-082E09A54E0A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66" creationId="{AEFF73AF-D24E-43F4-BA56-20FB5F446E66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67" creationId="{7BA9D2EA-6C30-4FC0-8646-EEB16082122E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70" creationId="{93C746C3-4C93-4526-BBAA-476B81424EC6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71" creationId="{173EC57C-D481-4C89-86F4-CE9BCEDD6F51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72" creationId="{861A04EA-ED41-4886-A50E-B1A21EF2951D}"/>
          </ac:spMkLst>
        </pc:spChg>
        <pc:spChg chg="del">
          <ac:chgData name="Kwanghoon Jeong" userId="f3d143b3-b9be-494e-a1b3-f5a1df66c643" providerId="ADAL" clId="{3E63EB60-4BCE-40FC-92A3-9A7F6CA304EB}" dt="2024-01-09T16:54:19.464" v="1876" actId="478"/>
          <ac:spMkLst>
            <pc:docMk/>
            <pc:sldMk cId="3035251276" sldId="376"/>
            <ac:spMk id="73" creationId="{6A9D6400-D002-498D-A7DA-5F5D77106663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74" creationId="{2CAC6224-E8F6-4886-8CF6-FFF6A9EA2E99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75" creationId="{CA0C0239-502B-48EB-954E-D229C057DA9D}"/>
          </ac:spMkLst>
        </pc:spChg>
        <pc:spChg chg="del mod">
          <ac:chgData name="Kwanghoon Jeong" userId="f3d143b3-b9be-494e-a1b3-f5a1df66c643" providerId="ADAL" clId="{3E63EB60-4BCE-40FC-92A3-9A7F6CA304EB}" dt="2024-01-09T16:55:15.631" v="1879" actId="478"/>
          <ac:spMkLst>
            <pc:docMk/>
            <pc:sldMk cId="3035251276" sldId="376"/>
            <ac:spMk id="77" creationId="{FE6A4CAC-198A-47DC-AEC7-30AF28EE316C}"/>
          </ac:spMkLst>
        </pc:spChg>
        <pc:spChg chg="del">
          <ac:chgData name="Kwanghoon Jeong" userId="f3d143b3-b9be-494e-a1b3-f5a1df66c643" providerId="ADAL" clId="{3E63EB60-4BCE-40FC-92A3-9A7F6CA304EB}" dt="2024-01-09T16:54:18.157" v="1875" actId="478"/>
          <ac:spMkLst>
            <pc:docMk/>
            <pc:sldMk cId="3035251276" sldId="376"/>
            <ac:spMk id="78" creationId="{7312BD7D-9B70-4EE5-B18D-4D1C00F9D925}"/>
          </ac:spMkLst>
        </pc:spChg>
        <pc:spChg chg="del">
          <ac:chgData name="Kwanghoon Jeong" userId="f3d143b3-b9be-494e-a1b3-f5a1df66c643" providerId="ADAL" clId="{3E63EB60-4BCE-40FC-92A3-9A7F6CA304EB}" dt="2024-01-09T16:55:17.452" v="1880" actId="478"/>
          <ac:spMkLst>
            <pc:docMk/>
            <pc:sldMk cId="3035251276" sldId="376"/>
            <ac:spMk id="80" creationId="{93BB385E-1AF3-4E96-AA1E-43CCC37F7F3F}"/>
          </ac:spMkLst>
        </pc:spChg>
        <pc:grpChg chg="del mod">
          <ac:chgData name="Kwanghoon Jeong" userId="f3d143b3-b9be-494e-a1b3-f5a1df66c643" providerId="ADAL" clId="{3E63EB60-4BCE-40FC-92A3-9A7F6CA304EB}" dt="2024-01-09T16:56:41.606" v="1983" actId="165"/>
          <ac:grpSpMkLst>
            <pc:docMk/>
            <pc:sldMk cId="3035251276" sldId="376"/>
            <ac:grpSpMk id="8" creationId="{9FFECB06-2DB7-4347-BAAF-A66D9D966209}"/>
          </ac:grpSpMkLst>
        </pc:grpChg>
        <pc:grpChg chg="del mod topLvl">
          <ac:chgData name="Kwanghoon Jeong" userId="f3d143b3-b9be-494e-a1b3-f5a1df66c643" providerId="ADAL" clId="{3E63EB60-4BCE-40FC-92A3-9A7F6CA304EB}" dt="2024-01-09T17:08:13.956" v="2743" actId="478"/>
          <ac:grpSpMkLst>
            <pc:docMk/>
            <pc:sldMk cId="3035251276" sldId="376"/>
            <ac:grpSpMk id="42" creationId="{4DCC76AE-8FB9-47E4-83C2-1871213CFD37}"/>
          </ac:grpSpMkLst>
        </pc:grpChg>
        <pc:grpChg chg="del mod topLvl">
          <ac:chgData name="Kwanghoon Jeong" userId="f3d143b3-b9be-494e-a1b3-f5a1df66c643" providerId="ADAL" clId="{3E63EB60-4BCE-40FC-92A3-9A7F6CA304EB}" dt="2024-01-09T17:08:13.956" v="2743" actId="478"/>
          <ac:grpSpMkLst>
            <pc:docMk/>
            <pc:sldMk cId="3035251276" sldId="376"/>
            <ac:grpSpMk id="44" creationId="{18CC841E-699F-4F8B-8FE9-ACA6E44C8D58}"/>
          </ac:grpSpMkLst>
        </pc:grpChg>
        <pc:grpChg chg="del">
          <ac:chgData name="Kwanghoon Jeong" userId="f3d143b3-b9be-494e-a1b3-f5a1df66c643" providerId="ADAL" clId="{3E63EB60-4BCE-40FC-92A3-9A7F6CA304EB}" dt="2024-01-09T16:54:18.157" v="1875" actId="478"/>
          <ac:grpSpMkLst>
            <pc:docMk/>
            <pc:sldMk cId="3035251276" sldId="376"/>
            <ac:grpSpMk id="45" creationId="{5A6D78FA-4451-49FD-B9D7-3C29D56A8B98}"/>
          </ac:grpSpMkLst>
        </pc:grpChg>
        <pc:grpChg chg="del">
          <ac:chgData name="Kwanghoon Jeong" userId="f3d143b3-b9be-494e-a1b3-f5a1df66c643" providerId="ADAL" clId="{3E63EB60-4BCE-40FC-92A3-9A7F6CA304EB}" dt="2024-01-09T16:54:18.157" v="1875" actId="478"/>
          <ac:grpSpMkLst>
            <pc:docMk/>
            <pc:sldMk cId="3035251276" sldId="376"/>
            <ac:grpSpMk id="48" creationId="{417065AC-4043-4D26-9FB3-D293D40951D6}"/>
          </ac:grpSpMkLst>
        </pc:grpChg>
        <pc:picChg chg="mod">
          <ac:chgData name="Kwanghoon Jeong" userId="f3d143b3-b9be-494e-a1b3-f5a1df66c643" providerId="ADAL" clId="{3E63EB60-4BCE-40FC-92A3-9A7F6CA304EB}" dt="2024-01-09T16:56:41.606" v="1983" actId="165"/>
          <ac:picMkLst>
            <pc:docMk/>
            <pc:sldMk cId="3035251276" sldId="376"/>
            <ac:picMk id="52" creationId="{3CFBF0A9-93F1-46B3-A884-FA2A88A9A5EE}"/>
          </ac:picMkLst>
        </pc:picChg>
        <pc:picChg chg="mod">
          <ac:chgData name="Kwanghoon Jeong" userId="f3d143b3-b9be-494e-a1b3-f5a1df66c643" providerId="ADAL" clId="{3E63EB60-4BCE-40FC-92A3-9A7F6CA304EB}" dt="2024-01-09T16:56:41.606" v="1983" actId="165"/>
          <ac:picMkLst>
            <pc:docMk/>
            <pc:sldMk cId="3035251276" sldId="376"/>
            <ac:picMk id="54" creationId="{4D808585-EAD6-4A0A-A4D6-F626947715C6}"/>
          </ac:picMkLst>
        </pc:picChg>
        <pc:picChg chg="del">
          <ac:chgData name="Kwanghoon Jeong" userId="f3d143b3-b9be-494e-a1b3-f5a1df66c643" providerId="ADAL" clId="{3E63EB60-4BCE-40FC-92A3-9A7F6CA304EB}" dt="2024-01-09T16:54:18.157" v="1875" actId="478"/>
          <ac:picMkLst>
            <pc:docMk/>
            <pc:sldMk cId="3035251276" sldId="376"/>
            <ac:picMk id="58" creationId="{30D93E62-CDF1-4E0F-80B6-149241F9D8CD}"/>
          </ac:picMkLst>
        </pc:picChg>
        <pc:picChg chg="del">
          <ac:chgData name="Kwanghoon Jeong" userId="f3d143b3-b9be-494e-a1b3-f5a1df66c643" providerId="ADAL" clId="{3E63EB60-4BCE-40FC-92A3-9A7F6CA304EB}" dt="2024-01-09T16:54:18.157" v="1875" actId="478"/>
          <ac:picMkLst>
            <pc:docMk/>
            <pc:sldMk cId="3035251276" sldId="376"/>
            <ac:picMk id="60" creationId="{D2F752D7-F810-4B74-B9C1-536151AD7C13}"/>
          </ac:picMkLst>
        </pc:picChg>
        <pc:picChg chg="del">
          <ac:chgData name="Kwanghoon Jeong" userId="f3d143b3-b9be-494e-a1b3-f5a1df66c643" providerId="ADAL" clId="{3E63EB60-4BCE-40FC-92A3-9A7F6CA304EB}" dt="2024-01-09T16:54:19.464" v="1876" actId="478"/>
          <ac:picMkLst>
            <pc:docMk/>
            <pc:sldMk cId="3035251276" sldId="376"/>
            <ac:picMk id="61" creationId="{067FC6C1-48DD-4AA9-99EA-A29B2ACA2A3E}"/>
          </ac:picMkLst>
        </pc:picChg>
        <pc:picChg chg="del">
          <ac:chgData name="Kwanghoon Jeong" userId="f3d143b3-b9be-494e-a1b3-f5a1df66c643" providerId="ADAL" clId="{3E63EB60-4BCE-40FC-92A3-9A7F6CA304EB}" dt="2024-01-09T16:54:18.157" v="1875" actId="478"/>
          <ac:picMkLst>
            <pc:docMk/>
            <pc:sldMk cId="3035251276" sldId="376"/>
            <ac:picMk id="63" creationId="{654A2B0C-324A-4377-A460-F4585990BBD1}"/>
          </ac:picMkLst>
        </pc:picChg>
        <pc:picChg chg="del mod topLvl">
          <ac:chgData name="Kwanghoon Jeong" userId="f3d143b3-b9be-494e-a1b3-f5a1df66c643" providerId="ADAL" clId="{3E63EB60-4BCE-40FC-92A3-9A7F6CA304EB}" dt="2024-01-09T17:08:13.956" v="2743" actId="478"/>
          <ac:picMkLst>
            <pc:docMk/>
            <pc:sldMk cId="3035251276" sldId="376"/>
            <ac:picMk id="2053" creationId="{BFDAAB0E-8A13-40B6-83AF-54935270D56A}"/>
          </ac:picMkLst>
        </pc:picChg>
        <pc:cxnChg chg="del">
          <ac:chgData name="Kwanghoon Jeong" userId="f3d143b3-b9be-494e-a1b3-f5a1df66c643" providerId="ADAL" clId="{3E63EB60-4BCE-40FC-92A3-9A7F6CA304EB}" dt="2024-01-09T16:54:20.790" v="1877" actId="478"/>
          <ac:cxnSpMkLst>
            <pc:docMk/>
            <pc:sldMk cId="3035251276" sldId="376"/>
            <ac:cxnSpMk id="38" creationId="{285150E1-1853-4D80-85A9-CE356BF8AF14}"/>
          </ac:cxnSpMkLst>
        </pc:cxnChg>
        <pc:cxnChg chg="del">
          <ac:chgData name="Kwanghoon Jeong" userId="f3d143b3-b9be-494e-a1b3-f5a1df66c643" providerId="ADAL" clId="{3E63EB60-4BCE-40FC-92A3-9A7F6CA304EB}" dt="2024-01-09T16:54:18.157" v="1875" actId="478"/>
          <ac:cxnSpMkLst>
            <pc:docMk/>
            <pc:sldMk cId="3035251276" sldId="376"/>
            <ac:cxnSpMk id="68" creationId="{C0F774A9-8C9B-4555-A905-807090D8336A}"/>
          </ac:cxnSpMkLst>
        </pc:cxnChg>
        <pc:cxnChg chg="del">
          <ac:chgData name="Kwanghoon Jeong" userId="f3d143b3-b9be-494e-a1b3-f5a1df66c643" providerId="ADAL" clId="{3E63EB60-4BCE-40FC-92A3-9A7F6CA304EB}" dt="2024-01-09T16:54:18.157" v="1875" actId="478"/>
          <ac:cxnSpMkLst>
            <pc:docMk/>
            <pc:sldMk cId="3035251276" sldId="376"/>
            <ac:cxnSpMk id="69" creationId="{54AEED53-8472-4D9B-AFE0-8F3DFBE18AF8}"/>
          </ac:cxnSpMkLst>
        </pc:cxnChg>
        <pc:cxnChg chg="del">
          <ac:chgData name="Kwanghoon Jeong" userId="f3d143b3-b9be-494e-a1b3-f5a1df66c643" providerId="ADAL" clId="{3E63EB60-4BCE-40FC-92A3-9A7F6CA304EB}" dt="2024-01-09T16:54:18.157" v="1875" actId="478"/>
          <ac:cxnSpMkLst>
            <pc:docMk/>
            <pc:sldMk cId="3035251276" sldId="376"/>
            <ac:cxnSpMk id="76" creationId="{75F32421-504E-4225-8637-530FAC07F0CB}"/>
          </ac:cxnSpMkLst>
        </pc:cxnChg>
      </pc:sldChg>
      <pc:sldChg chg="add del">
        <pc:chgData name="Kwanghoon Jeong" userId="f3d143b3-b9be-494e-a1b3-f5a1df66c643" providerId="ADAL" clId="{3E63EB60-4BCE-40FC-92A3-9A7F6CA304EB}" dt="2024-01-09T19:00:58.237" v="3760" actId="47"/>
        <pc:sldMkLst>
          <pc:docMk/>
          <pc:sldMk cId="4004521470" sldId="377"/>
        </pc:sldMkLst>
      </pc:sldChg>
      <pc:sldChg chg="add del">
        <pc:chgData name="Kwanghoon Jeong" userId="f3d143b3-b9be-494e-a1b3-f5a1df66c643" providerId="ADAL" clId="{3E63EB60-4BCE-40FC-92A3-9A7F6CA304EB}" dt="2024-01-11T16:43:34.812" v="20254" actId="47"/>
        <pc:sldMkLst>
          <pc:docMk/>
          <pc:sldMk cId="1036847478" sldId="378"/>
        </pc:sldMkLst>
      </pc:sldChg>
      <pc:sldChg chg="add del">
        <pc:chgData name="Kwanghoon Jeong" userId="f3d143b3-b9be-494e-a1b3-f5a1df66c643" providerId="ADAL" clId="{3E63EB60-4BCE-40FC-92A3-9A7F6CA304EB}" dt="2024-01-09T19:00:55.670" v="3759" actId="47"/>
        <pc:sldMkLst>
          <pc:docMk/>
          <pc:sldMk cId="3750945543" sldId="379"/>
        </pc:sldMkLst>
      </pc:sldChg>
      <pc:sldChg chg="add del">
        <pc:chgData name="Kwanghoon Jeong" userId="f3d143b3-b9be-494e-a1b3-f5a1df66c643" providerId="ADAL" clId="{3E63EB60-4BCE-40FC-92A3-9A7F6CA304EB}" dt="2024-01-11T16:43:34.084" v="20253" actId="47"/>
        <pc:sldMkLst>
          <pc:docMk/>
          <pc:sldMk cId="300183694" sldId="380"/>
        </pc:sldMkLst>
      </pc:sldChg>
      <pc:sldChg chg="addSp delSp modSp add mod ord modNotesTx">
        <pc:chgData name="Kwanghoon Jeong" userId="f3d143b3-b9be-494e-a1b3-f5a1df66c643" providerId="ADAL" clId="{3E63EB60-4BCE-40FC-92A3-9A7F6CA304EB}" dt="2024-01-11T15:58:24.601" v="20133" actId="1076"/>
        <pc:sldMkLst>
          <pc:docMk/>
          <pc:sldMk cId="75400465" sldId="381"/>
        </pc:sldMkLst>
        <pc:spChg chg="mod">
          <ac:chgData name="Kwanghoon Jeong" userId="f3d143b3-b9be-494e-a1b3-f5a1df66c643" providerId="ADAL" clId="{3E63EB60-4BCE-40FC-92A3-9A7F6CA304EB}" dt="2024-01-10T21:16:36.387" v="18129" actId="1076"/>
          <ac:spMkLst>
            <pc:docMk/>
            <pc:sldMk cId="75400465" sldId="381"/>
            <ac:spMk id="2" creationId="{B9203399-95BD-4CFE-8CFD-C946781611D1}"/>
          </ac:spMkLst>
        </pc:spChg>
        <pc:spChg chg="add del mod">
          <ac:chgData name="Kwanghoon Jeong" userId="f3d143b3-b9be-494e-a1b3-f5a1df66c643" providerId="ADAL" clId="{3E63EB60-4BCE-40FC-92A3-9A7F6CA304EB}" dt="2024-01-09T23:02:24.149" v="13376" actId="478"/>
          <ac:spMkLst>
            <pc:docMk/>
            <pc:sldMk cId="75400465" sldId="381"/>
            <ac:spMk id="4" creationId="{86B46A72-6D2D-0B23-EBD3-91E775F2072C}"/>
          </ac:spMkLst>
        </pc:spChg>
        <pc:spChg chg="add mod">
          <ac:chgData name="Kwanghoon Jeong" userId="f3d143b3-b9be-494e-a1b3-f5a1df66c643" providerId="ADAL" clId="{3E63EB60-4BCE-40FC-92A3-9A7F6CA304EB}" dt="2024-01-09T19:08:23.612" v="3763"/>
          <ac:spMkLst>
            <pc:docMk/>
            <pc:sldMk cId="75400465" sldId="381"/>
            <ac:spMk id="5" creationId="{6B87E170-76D9-5AD9-989C-F982C34B9FB0}"/>
          </ac:spMkLst>
        </pc:spChg>
        <pc:spChg chg="add del mod">
          <ac:chgData name="Kwanghoon Jeong" userId="f3d143b3-b9be-494e-a1b3-f5a1df66c643" providerId="ADAL" clId="{3E63EB60-4BCE-40FC-92A3-9A7F6CA304EB}" dt="2024-01-09T19:24:02.955" v="4134" actId="478"/>
          <ac:spMkLst>
            <pc:docMk/>
            <pc:sldMk cId="75400465" sldId="381"/>
            <ac:spMk id="6" creationId="{F52342B8-483D-ED48-D72F-9C2FE6BAE894}"/>
          </ac:spMkLst>
        </pc:spChg>
        <pc:spChg chg="add mod">
          <ac:chgData name="Kwanghoon Jeong" userId="f3d143b3-b9be-494e-a1b3-f5a1df66c643" providerId="ADAL" clId="{3E63EB60-4BCE-40FC-92A3-9A7F6CA304EB}" dt="2024-01-09T19:36:52.988" v="4242" actId="571"/>
          <ac:spMkLst>
            <pc:docMk/>
            <pc:sldMk cId="75400465" sldId="381"/>
            <ac:spMk id="7" creationId="{440D18E1-744F-F99D-62D3-E56B8953630C}"/>
          </ac:spMkLst>
        </pc:spChg>
        <pc:spChg chg="add del mod topLvl">
          <ac:chgData name="Kwanghoon Jeong" userId="f3d143b3-b9be-494e-a1b3-f5a1df66c643" providerId="ADAL" clId="{3E63EB60-4BCE-40FC-92A3-9A7F6CA304EB}" dt="2024-01-10T21:16:43.427" v="18131" actId="478"/>
          <ac:spMkLst>
            <pc:docMk/>
            <pc:sldMk cId="75400465" sldId="381"/>
            <ac:spMk id="7" creationId="{D8DDCF1C-EDD2-8686-A01D-006984820644}"/>
          </ac:spMkLst>
        </pc:spChg>
        <pc:spChg chg="add mod">
          <ac:chgData name="Kwanghoon Jeong" userId="f3d143b3-b9be-494e-a1b3-f5a1df66c643" providerId="ADAL" clId="{3E63EB60-4BCE-40FC-92A3-9A7F6CA304EB}" dt="2024-01-09T19:36:52.988" v="4242" actId="571"/>
          <ac:spMkLst>
            <pc:docMk/>
            <pc:sldMk cId="75400465" sldId="381"/>
            <ac:spMk id="8" creationId="{A267184E-74C6-736C-0191-918D5D1090DF}"/>
          </ac:spMkLst>
        </pc:spChg>
        <pc:spChg chg="add mod topLvl">
          <ac:chgData name="Kwanghoon Jeong" userId="f3d143b3-b9be-494e-a1b3-f5a1df66c643" providerId="ADAL" clId="{3E63EB60-4BCE-40FC-92A3-9A7F6CA304EB}" dt="2024-01-10T21:10:26.836" v="17926" actId="1076"/>
          <ac:spMkLst>
            <pc:docMk/>
            <pc:sldMk cId="75400465" sldId="381"/>
            <ac:spMk id="8" creationId="{D48E4B19-DFC7-B7E0-31E7-749EA9B48AAC}"/>
          </ac:spMkLst>
        </pc:spChg>
        <pc:spChg chg="add del mod">
          <ac:chgData name="Kwanghoon Jeong" userId="f3d143b3-b9be-494e-a1b3-f5a1df66c643" providerId="ADAL" clId="{3E63EB60-4BCE-40FC-92A3-9A7F6CA304EB}" dt="2024-01-09T19:37:07.520" v="4245" actId="478"/>
          <ac:spMkLst>
            <pc:docMk/>
            <pc:sldMk cId="75400465" sldId="381"/>
            <ac:spMk id="9" creationId="{5E1B4A0D-162F-22F2-2FA9-682D406A1610}"/>
          </ac:spMkLst>
        </pc:spChg>
        <pc:spChg chg="del mod">
          <ac:chgData name="Kwanghoon Jeong" userId="f3d143b3-b9be-494e-a1b3-f5a1df66c643" providerId="ADAL" clId="{3E63EB60-4BCE-40FC-92A3-9A7F6CA304EB}" dt="2024-01-09T17:12:42.498" v="2871"/>
          <ac:spMkLst>
            <pc:docMk/>
            <pc:sldMk cId="75400465" sldId="381"/>
            <ac:spMk id="10" creationId="{BD5E6DB5-A1B9-49AE-BCB1-9CF6F7DC65F8}"/>
          </ac:spMkLst>
        </pc:spChg>
        <pc:spChg chg="del mod">
          <ac:chgData name="Kwanghoon Jeong" userId="f3d143b3-b9be-494e-a1b3-f5a1df66c643" providerId="ADAL" clId="{3E63EB60-4BCE-40FC-92A3-9A7F6CA304EB}" dt="2024-01-09T19:37:16.081" v="4247" actId="478"/>
          <ac:spMkLst>
            <pc:docMk/>
            <pc:sldMk cId="75400465" sldId="381"/>
            <ac:spMk id="11" creationId="{1EC41D34-1A9D-E8B4-FE01-CC0F1B8269B0}"/>
          </ac:spMkLst>
        </pc:spChg>
        <pc:spChg chg="del mod">
          <ac:chgData name="Kwanghoon Jeong" userId="f3d143b3-b9be-494e-a1b3-f5a1df66c643" providerId="ADAL" clId="{3E63EB60-4BCE-40FC-92A3-9A7F6CA304EB}" dt="2024-01-09T19:37:10.456" v="4246" actId="478"/>
          <ac:spMkLst>
            <pc:docMk/>
            <pc:sldMk cId="75400465" sldId="381"/>
            <ac:spMk id="12" creationId="{06A7ABC8-21D9-EEDB-BDE3-A2FB99D0F573}"/>
          </ac:spMkLst>
        </pc:spChg>
        <pc:spChg chg="add mod">
          <ac:chgData name="Kwanghoon Jeong" userId="f3d143b3-b9be-494e-a1b3-f5a1df66c643" providerId="ADAL" clId="{3E63EB60-4BCE-40FC-92A3-9A7F6CA304EB}" dt="2024-01-10T21:16:39.688" v="18130" actId="1076"/>
          <ac:spMkLst>
            <pc:docMk/>
            <pc:sldMk cId="75400465" sldId="381"/>
            <ac:spMk id="13" creationId="{8051E4FB-9EA9-7F30-2B64-C9B608AF882F}"/>
          </ac:spMkLst>
        </pc:spChg>
        <pc:spChg chg="add del">
          <ac:chgData name="Kwanghoon Jeong" userId="f3d143b3-b9be-494e-a1b3-f5a1df66c643" providerId="ADAL" clId="{3E63EB60-4BCE-40FC-92A3-9A7F6CA304EB}" dt="2024-01-09T23:02:26.627" v="13378" actId="22"/>
          <ac:spMkLst>
            <pc:docMk/>
            <pc:sldMk cId="75400465" sldId="381"/>
            <ac:spMk id="15" creationId="{947D0098-F0B5-52DF-75F6-431FD5F9EC54}"/>
          </ac:spMkLst>
        </pc:spChg>
        <pc:spChg chg="add mod topLvl">
          <ac:chgData name="Kwanghoon Jeong" userId="f3d143b3-b9be-494e-a1b3-f5a1df66c643" providerId="ADAL" clId="{3E63EB60-4BCE-40FC-92A3-9A7F6CA304EB}" dt="2024-01-10T21:10:26.836" v="17926" actId="1076"/>
          <ac:spMkLst>
            <pc:docMk/>
            <pc:sldMk cId="75400465" sldId="381"/>
            <ac:spMk id="16" creationId="{D4BC0612-D3ED-53C1-BD83-40584793B3C0}"/>
          </ac:spMkLst>
        </pc:spChg>
        <pc:spChg chg="add mod topLvl">
          <ac:chgData name="Kwanghoon Jeong" userId="f3d143b3-b9be-494e-a1b3-f5a1df66c643" providerId="ADAL" clId="{3E63EB60-4BCE-40FC-92A3-9A7F6CA304EB}" dt="2024-01-10T21:10:26.836" v="17926" actId="1076"/>
          <ac:spMkLst>
            <pc:docMk/>
            <pc:sldMk cId="75400465" sldId="381"/>
            <ac:spMk id="20" creationId="{9FE55ACD-62F2-7869-1382-884D7320858C}"/>
          </ac:spMkLst>
        </pc:spChg>
        <pc:spChg chg="add mod topLvl">
          <ac:chgData name="Kwanghoon Jeong" userId="f3d143b3-b9be-494e-a1b3-f5a1df66c643" providerId="ADAL" clId="{3E63EB60-4BCE-40FC-92A3-9A7F6CA304EB}" dt="2024-01-10T21:10:26.836" v="17926" actId="1076"/>
          <ac:spMkLst>
            <pc:docMk/>
            <pc:sldMk cId="75400465" sldId="381"/>
            <ac:spMk id="21" creationId="{4E81F7F7-1EEE-9DA8-39A7-135EB575D7DD}"/>
          </ac:spMkLst>
        </pc:spChg>
        <pc:spChg chg="add del mod">
          <ac:chgData name="Kwanghoon Jeong" userId="f3d143b3-b9be-494e-a1b3-f5a1df66c643" providerId="ADAL" clId="{3E63EB60-4BCE-40FC-92A3-9A7F6CA304EB}" dt="2024-01-10T21:03:19.201" v="17655" actId="478"/>
          <ac:spMkLst>
            <pc:docMk/>
            <pc:sldMk cId="75400465" sldId="381"/>
            <ac:spMk id="22" creationId="{AEA95366-F62D-5844-4BD8-9D11C522D320}"/>
          </ac:spMkLst>
        </pc:spChg>
        <pc:spChg chg="add del mod topLvl">
          <ac:chgData name="Kwanghoon Jeong" userId="f3d143b3-b9be-494e-a1b3-f5a1df66c643" providerId="ADAL" clId="{3E63EB60-4BCE-40FC-92A3-9A7F6CA304EB}" dt="2024-01-10T21:17:20.825" v="18141" actId="478"/>
          <ac:spMkLst>
            <pc:docMk/>
            <pc:sldMk cId="75400465" sldId="381"/>
            <ac:spMk id="23" creationId="{6C21FFFF-5951-92AA-91C7-5B87661F3C3C}"/>
          </ac:spMkLst>
        </pc:spChg>
        <pc:spChg chg="add mod topLvl">
          <ac:chgData name="Kwanghoon Jeong" userId="f3d143b3-b9be-494e-a1b3-f5a1df66c643" providerId="ADAL" clId="{3E63EB60-4BCE-40FC-92A3-9A7F6CA304EB}" dt="2024-01-10T21:10:26.836" v="17926" actId="1076"/>
          <ac:spMkLst>
            <pc:docMk/>
            <pc:sldMk cId="75400465" sldId="381"/>
            <ac:spMk id="24" creationId="{53F5209D-DAB6-5007-121D-1B8D585C69E3}"/>
          </ac:spMkLst>
        </pc:spChg>
        <pc:spChg chg="mod">
          <ac:chgData name="Kwanghoon Jeong" userId="f3d143b3-b9be-494e-a1b3-f5a1df66c643" providerId="ADAL" clId="{3E63EB60-4BCE-40FC-92A3-9A7F6CA304EB}" dt="2024-01-10T21:16:01.376" v="18126" actId="165"/>
          <ac:spMkLst>
            <pc:docMk/>
            <pc:sldMk cId="75400465" sldId="381"/>
            <ac:spMk id="27" creationId="{DCF5F0B8-9481-0E79-5C24-F17D58C513CF}"/>
          </ac:spMkLst>
        </pc:spChg>
        <pc:spChg chg="mod">
          <ac:chgData name="Kwanghoon Jeong" userId="f3d143b3-b9be-494e-a1b3-f5a1df66c643" providerId="ADAL" clId="{3E63EB60-4BCE-40FC-92A3-9A7F6CA304EB}" dt="2024-01-10T21:16:01.376" v="18126" actId="165"/>
          <ac:spMkLst>
            <pc:docMk/>
            <pc:sldMk cId="75400465" sldId="381"/>
            <ac:spMk id="30" creationId="{02C2A33B-2174-415F-31A9-1F1EE6A2CD0E}"/>
          </ac:spMkLst>
        </pc:spChg>
        <pc:spChg chg="add mod topLvl">
          <ac:chgData name="Kwanghoon Jeong" userId="f3d143b3-b9be-494e-a1b3-f5a1df66c643" providerId="ADAL" clId="{3E63EB60-4BCE-40FC-92A3-9A7F6CA304EB}" dt="2024-01-10T21:18:45.914" v="18149" actId="164"/>
          <ac:spMkLst>
            <pc:docMk/>
            <pc:sldMk cId="75400465" sldId="381"/>
            <ac:spMk id="31" creationId="{CA220341-F6E3-0440-FCD9-AE1F89C57A5A}"/>
          </ac:spMkLst>
        </pc:spChg>
        <pc:spChg chg="add mod topLvl">
          <ac:chgData name="Kwanghoon Jeong" userId="f3d143b3-b9be-494e-a1b3-f5a1df66c643" providerId="ADAL" clId="{3E63EB60-4BCE-40FC-92A3-9A7F6CA304EB}" dt="2024-01-10T21:18:45.914" v="18149" actId="164"/>
          <ac:spMkLst>
            <pc:docMk/>
            <pc:sldMk cId="75400465" sldId="381"/>
            <ac:spMk id="32" creationId="{73F81EEF-3650-2B35-83A0-A04FB247452A}"/>
          </ac:spMkLst>
        </pc:spChg>
        <pc:spChg chg="add del mod">
          <ac:chgData name="Kwanghoon Jeong" userId="f3d143b3-b9be-494e-a1b3-f5a1df66c643" providerId="ADAL" clId="{3E63EB60-4BCE-40FC-92A3-9A7F6CA304EB}" dt="2024-01-10T21:14:35.125" v="18061" actId="478"/>
          <ac:spMkLst>
            <pc:docMk/>
            <pc:sldMk cId="75400465" sldId="381"/>
            <ac:spMk id="37" creationId="{2A60DB89-35F8-79B9-A978-74EFF7F8C2D5}"/>
          </ac:spMkLst>
        </pc:spChg>
        <pc:spChg chg="add del mod">
          <ac:chgData name="Kwanghoon Jeong" userId="f3d143b3-b9be-494e-a1b3-f5a1df66c643" providerId="ADAL" clId="{3E63EB60-4BCE-40FC-92A3-9A7F6CA304EB}" dt="2024-01-10T21:14:34.063" v="18060" actId="478"/>
          <ac:spMkLst>
            <pc:docMk/>
            <pc:sldMk cId="75400465" sldId="381"/>
            <ac:spMk id="38" creationId="{1F691DA8-1E9A-D65D-460C-EEA7715B3F3C}"/>
          </ac:spMkLst>
        </pc:spChg>
        <pc:spChg chg="add mod">
          <ac:chgData name="Kwanghoon Jeong" userId="f3d143b3-b9be-494e-a1b3-f5a1df66c643" providerId="ADAL" clId="{3E63EB60-4BCE-40FC-92A3-9A7F6CA304EB}" dt="2024-01-10T21:15:44.501" v="18118" actId="164"/>
          <ac:spMkLst>
            <pc:docMk/>
            <pc:sldMk cId="75400465" sldId="381"/>
            <ac:spMk id="39" creationId="{FCC0937C-0CAD-7EA1-DB4A-0D14021C44FC}"/>
          </ac:spMkLst>
        </pc:spChg>
        <pc:spChg chg="add mod">
          <ac:chgData name="Kwanghoon Jeong" userId="f3d143b3-b9be-494e-a1b3-f5a1df66c643" providerId="ADAL" clId="{3E63EB60-4BCE-40FC-92A3-9A7F6CA304EB}" dt="2024-01-10T21:15:44.501" v="18118" actId="164"/>
          <ac:spMkLst>
            <pc:docMk/>
            <pc:sldMk cId="75400465" sldId="381"/>
            <ac:spMk id="40" creationId="{50BAB754-221C-A5BA-7654-E80DE7F88E77}"/>
          </ac:spMkLst>
        </pc:spChg>
        <pc:spChg chg="add mod">
          <ac:chgData name="Kwanghoon Jeong" userId="f3d143b3-b9be-494e-a1b3-f5a1df66c643" providerId="ADAL" clId="{3E63EB60-4BCE-40FC-92A3-9A7F6CA304EB}" dt="2024-01-10T21:48:12.290" v="18446" actId="20577"/>
          <ac:spMkLst>
            <pc:docMk/>
            <pc:sldMk cId="75400465" sldId="381"/>
            <ac:spMk id="43" creationId="{ECA90CD2-DFC6-1868-7DAB-4D1CBD7023E0}"/>
          </ac:spMkLst>
        </pc:spChg>
        <pc:grpChg chg="add mod">
          <ac:chgData name="Kwanghoon Jeong" userId="f3d143b3-b9be-494e-a1b3-f5a1df66c643" providerId="ADAL" clId="{3E63EB60-4BCE-40FC-92A3-9A7F6CA304EB}" dt="2024-01-10T21:18:45.914" v="18149" actId="164"/>
          <ac:grpSpMkLst>
            <pc:docMk/>
            <pc:sldMk cId="75400465" sldId="381"/>
            <ac:grpSpMk id="9" creationId="{3466A830-E058-CDDD-6297-32CA59EE859A}"/>
          </ac:grpSpMkLst>
        </pc:grpChg>
        <pc:grpChg chg="add del mod">
          <ac:chgData name="Kwanghoon Jeong" userId="f3d143b3-b9be-494e-a1b3-f5a1df66c643" providerId="ADAL" clId="{3E63EB60-4BCE-40FC-92A3-9A7F6CA304EB}" dt="2024-01-10T21:08:35.815" v="17911" actId="165"/>
          <ac:grpSpMkLst>
            <pc:docMk/>
            <pc:sldMk cId="75400465" sldId="381"/>
            <ac:grpSpMk id="12" creationId="{E0B226F7-6026-AB6B-4356-9B1988DFEAC6}"/>
          </ac:grpSpMkLst>
        </pc:grpChg>
        <pc:grpChg chg="add del mod">
          <ac:chgData name="Kwanghoon Jeong" userId="f3d143b3-b9be-494e-a1b3-f5a1df66c643" providerId="ADAL" clId="{3E63EB60-4BCE-40FC-92A3-9A7F6CA304EB}" dt="2024-01-10T21:08:47.814" v="17915" actId="165"/>
          <ac:grpSpMkLst>
            <pc:docMk/>
            <pc:sldMk cId="75400465" sldId="381"/>
            <ac:grpSpMk id="14" creationId="{C8B3FC9A-3D40-1745-2CC2-BD5A7EDE582C}"/>
          </ac:grpSpMkLst>
        </pc:grpChg>
        <pc:grpChg chg="add del mod">
          <ac:chgData name="Kwanghoon Jeong" userId="f3d143b3-b9be-494e-a1b3-f5a1df66c643" providerId="ADAL" clId="{3E63EB60-4BCE-40FC-92A3-9A7F6CA304EB}" dt="2024-01-10T21:10:28.674" v="17927" actId="478"/>
          <ac:grpSpMkLst>
            <pc:docMk/>
            <pc:sldMk cId="75400465" sldId="381"/>
            <ac:grpSpMk id="15" creationId="{5F6085A8-8819-FE7A-1327-A92ECBF1E426}"/>
          </ac:grpSpMkLst>
        </pc:grpChg>
        <pc:grpChg chg="add mod topLvl">
          <ac:chgData name="Kwanghoon Jeong" userId="f3d143b3-b9be-494e-a1b3-f5a1df66c643" providerId="ADAL" clId="{3E63EB60-4BCE-40FC-92A3-9A7F6CA304EB}" dt="2024-01-10T21:18:45.914" v="18149" actId="164"/>
          <ac:grpSpMkLst>
            <pc:docMk/>
            <pc:sldMk cId="75400465" sldId="381"/>
            <ac:grpSpMk id="25" creationId="{66612EF0-8053-D6C1-5209-466FBE29FC2F}"/>
          </ac:grpSpMkLst>
        </pc:grpChg>
        <pc:grpChg chg="add mod topLvl">
          <ac:chgData name="Kwanghoon Jeong" userId="f3d143b3-b9be-494e-a1b3-f5a1df66c643" providerId="ADAL" clId="{3E63EB60-4BCE-40FC-92A3-9A7F6CA304EB}" dt="2024-01-10T21:18:45.914" v="18149" actId="164"/>
          <ac:grpSpMkLst>
            <pc:docMk/>
            <pc:sldMk cId="75400465" sldId="381"/>
            <ac:grpSpMk id="28" creationId="{9AEEB23B-602F-8104-0411-DDFA7CA1E929}"/>
          </ac:grpSpMkLst>
        </pc:grpChg>
        <pc:grpChg chg="add del mod">
          <ac:chgData name="Kwanghoon Jeong" userId="f3d143b3-b9be-494e-a1b3-f5a1df66c643" providerId="ADAL" clId="{3E63EB60-4BCE-40FC-92A3-9A7F6CA304EB}" dt="2024-01-10T21:16:01.376" v="18126" actId="165"/>
          <ac:grpSpMkLst>
            <pc:docMk/>
            <pc:sldMk cId="75400465" sldId="381"/>
            <ac:grpSpMk id="36" creationId="{B1774A57-7B94-4F0A-6AFD-BFE72A4DAC81}"/>
          </ac:grpSpMkLst>
        </pc:grpChg>
        <pc:grpChg chg="add mod">
          <ac:chgData name="Kwanghoon Jeong" userId="f3d143b3-b9be-494e-a1b3-f5a1df66c643" providerId="ADAL" clId="{3E63EB60-4BCE-40FC-92A3-9A7F6CA304EB}" dt="2024-01-10T21:18:45.914" v="18149" actId="164"/>
          <ac:grpSpMkLst>
            <pc:docMk/>
            <pc:sldMk cId="75400465" sldId="381"/>
            <ac:grpSpMk id="41" creationId="{4CDAD488-B2B9-93A4-AC51-12103EF4A9C0}"/>
          </ac:grpSpMkLst>
        </pc:grpChg>
        <pc:grpChg chg="add mod">
          <ac:chgData name="Kwanghoon Jeong" userId="f3d143b3-b9be-494e-a1b3-f5a1df66c643" providerId="ADAL" clId="{3E63EB60-4BCE-40FC-92A3-9A7F6CA304EB}" dt="2024-01-11T15:58:24.601" v="20133" actId="1076"/>
          <ac:grpSpMkLst>
            <pc:docMk/>
            <pc:sldMk cId="75400465" sldId="381"/>
            <ac:grpSpMk id="42" creationId="{0E366A75-99BF-AB18-5A91-0C7FAD5C3992}"/>
          </ac:grpSpMkLst>
        </pc:grpChg>
        <pc:picChg chg="add mod">
          <ac:chgData name="Kwanghoon Jeong" userId="f3d143b3-b9be-494e-a1b3-f5a1df66c643" providerId="ADAL" clId="{3E63EB60-4BCE-40FC-92A3-9A7F6CA304EB}" dt="2024-01-10T20:59:57.904" v="17557" actId="571"/>
          <ac:picMkLst>
            <pc:docMk/>
            <pc:sldMk cId="75400465" sldId="381"/>
            <ac:picMk id="4" creationId="{3C45EDA3-F9E2-785D-488C-65F26F21EC6B}"/>
          </ac:picMkLst>
        </pc:picChg>
        <pc:picChg chg="add mod topLvl">
          <ac:chgData name="Kwanghoon Jeong" userId="f3d143b3-b9be-494e-a1b3-f5a1df66c643" providerId="ADAL" clId="{3E63EB60-4BCE-40FC-92A3-9A7F6CA304EB}" dt="2024-01-10T21:18:45.914" v="18149" actId="164"/>
          <ac:picMkLst>
            <pc:docMk/>
            <pc:sldMk cId="75400465" sldId="381"/>
            <ac:picMk id="6" creationId="{0CDE4C67-BAD9-810D-4A84-C3E618895196}"/>
          </ac:picMkLst>
        </pc:picChg>
        <pc:picChg chg="mod">
          <ac:chgData name="Kwanghoon Jeong" userId="f3d143b3-b9be-494e-a1b3-f5a1df66c643" providerId="ADAL" clId="{3E63EB60-4BCE-40FC-92A3-9A7F6CA304EB}" dt="2024-01-10T21:07:28.257" v="17860"/>
          <ac:picMkLst>
            <pc:docMk/>
            <pc:sldMk cId="75400465" sldId="381"/>
            <ac:picMk id="10" creationId="{749AB25B-614B-087C-7548-F2FD061D1A58}"/>
          </ac:picMkLst>
        </pc:picChg>
        <pc:picChg chg="mod">
          <ac:chgData name="Kwanghoon Jeong" userId="f3d143b3-b9be-494e-a1b3-f5a1df66c643" providerId="ADAL" clId="{3E63EB60-4BCE-40FC-92A3-9A7F6CA304EB}" dt="2024-01-10T21:08:59.425" v="17922" actId="1076"/>
          <ac:picMkLst>
            <pc:docMk/>
            <pc:sldMk cId="75400465" sldId="381"/>
            <ac:picMk id="11" creationId="{334B7442-BBCB-4859-703A-8F39E9FA8556}"/>
          </ac:picMkLst>
        </pc:picChg>
        <pc:picChg chg="add mod topLvl">
          <ac:chgData name="Kwanghoon Jeong" userId="f3d143b3-b9be-494e-a1b3-f5a1df66c643" providerId="ADAL" clId="{3E63EB60-4BCE-40FC-92A3-9A7F6CA304EB}" dt="2024-01-10T21:10:26.836" v="17926" actId="1076"/>
          <ac:picMkLst>
            <pc:docMk/>
            <pc:sldMk cId="75400465" sldId="381"/>
            <ac:picMk id="17" creationId="{21FB5FEE-0BEA-ABCE-6880-CD0212DBC625}"/>
          </ac:picMkLst>
        </pc:picChg>
        <pc:picChg chg="add mod topLvl">
          <ac:chgData name="Kwanghoon Jeong" userId="f3d143b3-b9be-494e-a1b3-f5a1df66c643" providerId="ADAL" clId="{3E63EB60-4BCE-40FC-92A3-9A7F6CA304EB}" dt="2024-01-10T21:10:26.836" v="17926" actId="1076"/>
          <ac:picMkLst>
            <pc:docMk/>
            <pc:sldMk cId="75400465" sldId="381"/>
            <ac:picMk id="18" creationId="{052F3155-5CD5-0035-B706-BDC16374E71A}"/>
          </ac:picMkLst>
        </pc:picChg>
        <pc:picChg chg="add mod topLvl">
          <ac:chgData name="Kwanghoon Jeong" userId="f3d143b3-b9be-494e-a1b3-f5a1df66c643" providerId="ADAL" clId="{3E63EB60-4BCE-40FC-92A3-9A7F6CA304EB}" dt="2024-01-10T21:10:26.836" v="17926" actId="1076"/>
          <ac:picMkLst>
            <pc:docMk/>
            <pc:sldMk cId="75400465" sldId="381"/>
            <ac:picMk id="19" creationId="{CBF8FB74-FA41-CF9B-0A72-7611AB54796E}"/>
          </ac:picMkLst>
        </pc:picChg>
        <pc:picChg chg="mod">
          <ac:chgData name="Kwanghoon Jeong" userId="f3d143b3-b9be-494e-a1b3-f5a1df66c643" providerId="ADAL" clId="{3E63EB60-4BCE-40FC-92A3-9A7F6CA304EB}" dt="2024-01-10T21:16:01.376" v="18126" actId="165"/>
          <ac:picMkLst>
            <pc:docMk/>
            <pc:sldMk cId="75400465" sldId="381"/>
            <ac:picMk id="26" creationId="{413F3B2B-0106-6675-E575-D9ECD38A1942}"/>
          </ac:picMkLst>
        </pc:picChg>
        <pc:picChg chg="mod">
          <ac:chgData name="Kwanghoon Jeong" userId="f3d143b3-b9be-494e-a1b3-f5a1df66c643" providerId="ADAL" clId="{3E63EB60-4BCE-40FC-92A3-9A7F6CA304EB}" dt="2024-01-10T21:16:01.376" v="18126" actId="165"/>
          <ac:picMkLst>
            <pc:docMk/>
            <pc:sldMk cId="75400465" sldId="381"/>
            <ac:picMk id="29" creationId="{4DBB3576-55F2-B50F-BA04-451579A62F02}"/>
          </ac:picMkLst>
        </pc:picChg>
        <pc:picChg chg="add mod topLvl">
          <ac:chgData name="Kwanghoon Jeong" userId="f3d143b3-b9be-494e-a1b3-f5a1df66c643" providerId="ADAL" clId="{3E63EB60-4BCE-40FC-92A3-9A7F6CA304EB}" dt="2024-01-10T21:18:45.914" v="18149" actId="164"/>
          <ac:picMkLst>
            <pc:docMk/>
            <pc:sldMk cId="75400465" sldId="381"/>
            <ac:picMk id="33" creationId="{3364463C-698C-D068-6C55-B066BE762DC4}"/>
          </ac:picMkLst>
        </pc:picChg>
        <pc:picChg chg="add mod">
          <ac:chgData name="Kwanghoon Jeong" userId="f3d143b3-b9be-494e-a1b3-f5a1df66c643" providerId="ADAL" clId="{3E63EB60-4BCE-40FC-92A3-9A7F6CA304EB}" dt="2024-01-10T23:35:23.676" v="18716" actId="1076"/>
          <ac:picMkLst>
            <pc:docMk/>
            <pc:sldMk cId="75400465" sldId="381"/>
            <ac:picMk id="35" creationId="{2C9DA548-ED05-73D9-674F-1308F44B9106}"/>
          </ac:picMkLst>
        </pc:picChg>
      </pc:sldChg>
      <pc:sldChg chg="addSp delSp modSp new del mod">
        <pc:chgData name="Kwanghoon Jeong" userId="f3d143b3-b9be-494e-a1b3-f5a1df66c643" providerId="ADAL" clId="{3E63EB60-4BCE-40FC-92A3-9A7F6CA304EB}" dt="2024-01-11T16:43:43.608" v="20255" actId="47"/>
        <pc:sldMkLst>
          <pc:docMk/>
          <pc:sldMk cId="1695186393" sldId="382"/>
        </pc:sldMkLst>
        <pc:spChg chg="del">
          <ac:chgData name="Kwanghoon Jeong" userId="f3d143b3-b9be-494e-a1b3-f5a1df66c643" providerId="ADAL" clId="{3E63EB60-4BCE-40FC-92A3-9A7F6CA304EB}" dt="2024-01-09T17:26:58.320" v="3726" actId="478"/>
          <ac:spMkLst>
            <pc:docMk/>
            <pc:sldMk cId="1695186393" sldId="382"/>
            <ac:spMk id="5" creationId="{F866D7FE-45AB-5A87-8C16-45397513543E}"/>
          </ac:spMkLst>
        </pc:spChg>
        <pc:spChg chg="del mod">
          <ac:chgData name="Kwanghoon Jeong" userId="f3d143b3-b9be-494e-a1b3-f5a1df66c643" providerId="ADAL" clId="{3E63EB60-4BCE-40FC-92A3-9A7F6CA304EB}" dt="2024-01-09T23:09:57.123" v="13453" actId="478"/>
          <ac:spMkLst>
            <pc:docMk/>
            <pc:sldMk cId="1695186393" sldId="382"/>
            <ac:spMk id="6" creationId="{96455371-A3BD-20AB-F6ED-FD41B4397EF6}"/>
          </ac:spMkLst>
        </pc:spChg>
        <pc:spChg chg="add del mod">
          <ac:chgData name="Kwanghoon Jeong" userId="f3d143b3-b9be-494e-a1b3-f5a1df66c643" providerId="ADAL" clId="{3E63EB60-4BCE-40FC-92A3-9A7F6CA304EB}" dt="2024-01-09T23:10:04.984" v="13455" actId="478"/>
          <ac:spMkLst>
            <pc:docMk/>
            <pc:sldMk cId="1695186393" sldId="382"/>
            <ac:spMk id="7" creationId="{BFF792C5-4637-4C56-092E-4928D99BC8B6}"/>
          </ac:spMkLst>
        </pc:spChg>
        <pc:spChg chg="mod">
          <ac:chgData name="Kwanghoon Jeong" userId="f3d143b3-b9be-494e-a1b3-f5a1df66c643" providerId="ADAL" clId="{3E63EB60-4BCE-40FC-92A3-9A7F6CA304EB}" dt="2024-01-09T17:26:52.364" v="3724"/>
          <ac:spMkLst>
            <pc:docMk/>
            <pc:sldMk cId="1695186393" sldId="382"/>
            <ac:spMk id="10" creationId="{086A2913-D1C6-2461-D5E8-46F4E6E5318A}"/>
          </ac:spMkLst>
        </pc:spChg>
        <pc:spChg chg="mod">
          <ac:chgData name="Kwanghoon Jeong" userId="f3d143b3-b9be-494e-a1b3-f5a1df66c643" providerId="ADAL" clId="{3E63EB60-4BCE-40FC-92A3-9A7F6CA304EB}" dt="2024-01-09T17:26:52.364" v="3724"/>
          <ac:spMkLst>
            <pc:docMk/>
            <pc:sldMk cId="1695186393" sldId="382"/>
            <ac:spMk id="13" creationId="{610C719B-9A5F-98E0-6B87-5279DD277754}"/>
          </ac:spMkLst>
        </pc:spChg>
        <pc:spChg chg="add del mod">
          <ac:chgData name="Kwanghoon Jeong" userId="f3d143b3-b9be-494e-a1b3-f5a1df66c643" providerId="ADAL" clId="{3E63EB60-4BCE-40FC-92A3-9A7F6CA304EB}" dt="2024-01-09T23:10:04.984" v="13455" actId="478"/>
          <ac:spMkLst>
            <pc:docMk/>
            <pc:sldMk cId="1695186393" sldId="382"/>
            <ac:spMk id="14" creationId="{90612113-46C7-5331-E8CE-852F4B5C3562}"/>
          </ac:spMkLst>
        </pc:spChg>
        <pc:spChg chg="add del mod">
          <ac:chgData name="Kwanghoon Jeong" userId="f3d143b3-b9be-494e-a1b3-f5a1df66c643" providerId="ADAL" clId="{3E63EB60-4BCE-40FC-92A3-9A7F6CA304EB}" dt="2024-01-09T23:10:04.984" v="13455" actId="478"/>
          <ac:spMkLst>
            <pc:docMk/>
            <pc:sldMk cId="1695186393" sldId="382"/>
            <ac:spMk id="15" creationId="{EC543E0E-FB79-D5CE-D42E-FFAC2548CD5C}"/>
          </ac:spMkLst>
        </pc:spChg>
        <pc:spChg chg="add del mod">
          <ac:chgData name="Kwanghoon Jeong" userId="f3d143b3-b9be-494e-a1b3-f5a1df66c643" providerId="ADAL" clId="{3E63EB60-4BCE-40FC-92A3-9A7F6CA304EB}" dt="2024-01-09T23:10:07.936" v="13456" actId="21"/>
          <ac:spMkLst>
            <pc:docMk/>
            <pc:sldMk cId="1695186393" sldId="382"/>
            <ac:spMk id="17" creationId="{D88028AB-35A4-D44C-19DE-19998AA889A1}"/>
          </ac:spMkLst>
        </pc:spChg>
        <pc:spChg chg="add del mod">
          <ac:chgData name="Kwanghoon Jeong" userId="f3d143b3-b9be-494e-a1b3-f5a1df66c643" providerId="ADAL" clId="{3E63EB60-4BCE-40FC-92A3-9A7F6CA304EB}" dt="2024-01-09T23:10:07.936" v="13456" actId="21"/>
          <ac:spMkLst>
            <pc:docMk/>
            <pc:sldMk cId="1695186393" sldId="382"/>
            <ac:spMk id="21" creationId="{7D3C9941-78B9-0E26-0FE6-40907A3763B7}"/>
          </ac:spMkLst>
        </pc:spChg>
        <pc:spChg chg="add del mod">
          <ac:chgData name="Kwanghoon Jeong" userId="f3d143b3-b9be-494e-a1b3-f5a1df66c643" providerId="ADAL" clId="{3E63EB60-4BCE-40FC-92A3-9A7F6CA304EB}" dt="2024-01-09T23:10:07.936" v="13456" actId="21"/>
          <ac:spMkLst>
            <pc:docMk/>
            <pc:sldMk cId="1695186393" sldId="382"/>
            <ac:spMk id="22" creationId="{456F3904-9F02-9E87-09D0-D28DEFA43989}"/>
          </ac:spMkLst>
        </pc:spChg>
        <pc:spChg chg="add del mod">
          <ac:chgData name="Kwanghoon Jeong" userId="f3d143b3-b9be-494e-a1b3-f5a1df66c643" providerId="ADAL" clId="{3E63EB60-4BCE-40FC-92A3-9A7F6CA304EB}" dt="2024-01-09T23:10:07.936" v="13456" actId="21"/>
          <ac:spMkLst>
            <pc:docMk/>
            <pc:sldMk cId="1695186393" sldId="382"/>
            <ac:spMk id="23" creationId="{DCB8C344-F45B-C165-81FE-9C83E3875F9F}"/>
          </ac:spMkLst>
        </pc:spChg>
        <pc:spChg chg="add del mod">
          <ac:chgData name="Kwanghoon Jeong" userId="f3d143b3-b9be-494e-a1b3-f5a1df66c643" providerId="ADAL" clId="{3E63EB60-4BCE-40FC-92A3-9A7F6CA304EB}" dt="2024-01-09T23:10:07.936" v="13456" actId="21"/>
          <ac:spMkLst>
            <pc:docMk/>
            <pc:sldMk cId="1695186393" sldId="382"/>
            <ac:spMk id="24" creationId="{11358692-9FAE-C8F6-ABD6-B69A64192804}"/>
          </ac:spMkLst>
        </pc:spChg>
        <pc:spChg chg="add del mod">
          <ac:chgData name="Kwanghoon Jeong" userId="f3d143b3-b9be-494e-a1b3-f5a1df66c643" providerId="ADAL" clId="{3E63EB60-4BCE-40FC-92A3-9A7F6CA304EB}" dt="2024-01-09T23:10:07.936" v="13456" actId="21"/>
          <ac:spMkLst>
            <pc:docMk/>
            <pc:sldMk cId="1695186393" sldId="382"/>
            <ac:spMk id="25" creationId="{9B22D40F-6390-8B3C-0537-3999D7CADDDE}"/>
          </ac:spMkLst>
        </pc:spChg>
        <pc:spChg chg="mod">
          <ac:chgData name="Kwanghoon Jeong" userId="f3d143b3-b9be-494e-a1b3-f5a1df66c643" providerId="ADAL" clId="{3E63EB60-4BCE-40FC-92A3-9A7F6CA304EB}" dt="2024-01-09T23:09:42.345" v="13448" actId="1076"/>
          <ac:spMkLst>
            <pc:docMk/>
            <pc:sldMk cId="1695186393" sldId="382"/>
            <ac:spMk id="28" creationId="{54603796-9B69-DBA0-8516-1CF1A9BD24F0}"/>
          </ac:spMkLst>
        </pc:spChg>
        <pc:spChg chg="mod">
          <ac:chgData name="Kwanghoon Jeong" userId="f3d143b3-b9be-494e-a1b3-f5a1df66c643" providerId="ADAL" clId="{3E63EB60-4BCE-40FC-92A3-9A7F6CA304EB}" dt="2024-01-09T23:09:42.345" v="13448" actId="1076"/>
          <ac:spMkLst>
            <pc:docMk/>
            <pc:sldMk cId="1695186393" sldId="382"/>
            <ac:spMk id="31" creationId="{32733647-F4F4-D060-D600-21B004319B42}"/>
          </ac:spMkLst>
        </pc:spChg>
        <pc:spChg chg="add del mod">
          <ac:chgData name="Kwanghoon Jeong" userId="f3d143b3-b9be-494e-a1b3-f5a1df66c643" providerId="ADAL" clId="{3E63EB60-4BCE-40FC-92A3-9A7F6CA304EB}" dt="2024-01-09T23:10:07.936" v="13456" actId="21"/>
          <ac:spMkLst>
            <pc:docMk/>
            <pc:sldMk cId="1695186393" sldId="382"/>
            <ac:spMk id="32" creationId="{25615571-2769-85F2-CB30-42052C93F7AD}"/>
          </ac:spMkLst>
        </pc:spChg>
        <pc:spChg chg="add del mod">
          <ac:chgData name="Kwanghoon Jeong" userId="f3d143b3-b9be-494e-a1b3-f5a1df66c643" providerId="ADAL" clId="{3E63EB60-4BCE-40FC-92A3-9A7F6CA304EB}" dt="2024-01-09T23:10:07.936" v="13456" actId="21"/>
          <ac:spMkLst>
            <pc:docMk/>
            <pc:sldMk cId="1695186393" sldId="382"/>
            <ac:spMk id="33" creationId="{1E1A83C2-8655-4F68-9EA9-88E4D90F81D1}"/>
          </ac:spMkLst>
        </pc:spChg>
        <pc:spChg chg="add del mod">
          <ac:chgData name="Kwanghoon Jeong" userId="f3d143b3-b9be-494e-a1b3-f5a1df66c643" providerId="ADAL" clId="{3E63EB60-4BCE-40FC-92A3-9A7F6CA304EB}" dt="2024-01-09T23:09:53.470" v="13452" actId="478"/>
          <ac:spMkLst>
            <pc:docMk/>
            <pc:sldMk cId="1695186393" sldId="382"/>
            <ac:spMk id="35" creationId="{EBC4D039-FA5B-753F-8BBF-EAEAAF467CF5}"/>
          </ac:spMkLst>
        </pc:spChg>
        <pc:spChg chg="add del mod">
          <ac:chgData name="Kwanghoon Jeong" userId="f3d143b3-b9be-494e-a1b3-f5a1df66c643" providerId="ADAL" clId="{3E63EB60-4BCE-40FC-92A3-9A7F6CA304EB}" dt="2024-01-09T23:09:58.833" v="13454" actId="478"/>
          <ac:spMkLst>
            <pc:docMk/>
            <pc:sldMk cId="1695186393" sldId="382"/>
            <ac:spMk id="37" creationId="{5CE3DB24-E092-4AD9-63BB-14A3E12A9687}"/>
          </ac:spMkLst>
        </pc:spChg>
        <pc:grpChg chg="add del mod">
          <ac:chgData name="Kwanghoon Jeong" userId="f3d143b3-b9be-494e-a1b3-f5a1df66c643" providerId="ADAL" clId="{3E63EB60-4BCE-40FC-92A3-9A7F6CA304EB}" dt="2024-01-09T23:10:04.984" v="13455" actId="478"/>
          <ac:grpSpMkLst>
            <pc:docMk/>
            <pc:sldMk cId="1695186393" sldId="382"/>
            <ac:grpSpMk id="8" creationId="{49C46F49-0E8C-1FAD-29E7-C185D74B7635}"/>
          </ac:grpSpMkLst>
        </pc:grpChg>
        <pc:grpChg chg="add del mod">
          <ac:chgData name="Kwanghoon Jeong" userId="f3d143b3-b9be-494e-a1b3-f5a1df66c643" providerId="ADAL" clId="{3E63EB60-4BCE-40FC-92A3-9A7F6CA304EB}" dt="2024-01-09T23:10:04.984" v="13455" actId="478"/>
          <ac:grpSpMkLst>
            <pc:docMk/>
            <pc:sldMk cId="1695186393" sldId="382"/>
            <ac:grpSpMk id="11" creationId="{5AEC00E3-A7F9-E089-381C-CECB2AB1D1BC}"/>
          </ac:grpSpMkLst>
        </pc:grpChg>
        <pc:grpChg chg="add del mod">
          <ac:chgData name="Kwanghoon Jeong" userId="f3d143b3-b9be-494e-a1b3-f5a1df66c643" providerId="ADAL" clId="{3E63EB60-4BCE-40FC-92A3-9A7F6CA304EB}" dt="2024-01-09T23:10:07.936" v="13456" actId="21"/>
          <ac:grpSpMkLst>
            <pc:docMk/>
            <pc:sldMk cId="1695186393" sldId="382"/>
            <ac:grpSpMk id="26" creationId="{C33B1B58-8744-ADD5-1FCD-E2193E404AEC}"/>
          </ac:grpSpMkLst>
        </pc:grpChg>
        <pc:grpChg chg="add del mod">
          <ac:chgData name="Kwanghoon Jeong" userId="f3d143b3-b9be-494e-a1b3-f5a1df66c643" providerId="ADAL" clId="{3E63EB60-4BCE-40FC-92A3-9A7F6CA304EB}" dt="2024-01-09T23:10:07.936" v="13456" actId="21"/>
          <ac:grpSpMkLst>
            <pc:docMk/>
            <pc:sldMk cId="1695186393" sldId="382"/>
            <ac:grpSpMk id="29" creationId="{65F894B7-78DD-E276-6813-8E829B6278BE}"/>
          </ac:grpSpMkLst>
        </pc:grpChg>
        <pc:picChg chg="mod">
          <ac:chgData name="Kwanghoon Jeong" userId="f3d143b3-b9be-494e-a1b3-f5a1df66c643" providerId="ADAL" clId="{3E63EB60-4BCE-40FC-92A3-9A7F6CA304EB}" dt="2024-01-09T17:26:52.364" v="3724"/>
          <ac:picMkLst>
            <pc:docMk/>
            <pc:sldMk cId="1695186393" sldId="382"/>
            <ac:picMk id="9" creationId="{494AC0CE-6DF2-FB03-AF59-F8CF877DBAD2}"/>
          </ac:picMkLst>
        </pc:picChg>
        <pc:picChg chg="mod">
          <ac:chgData name="Kwanghoon Jeong" userId="f3d143b3-b9be-494e-a1b3-f5a1df66c643" providerId="ADAL" clId="{3E63EB60-4BCE-40FC-92A3-9A7F6CA304EB}" dt="2024-01-09T17:26:52.364" v="3724"/>
          <ac:picMkLst>
            <pc:docMk/>
            <pc:sldMk cId="1695186393" sldId="382"/>
            <ac:picMk id="12" creationId="{DED6C76D-74E4-FF18-32F9-A2D6374C0BFB}"/>
          </ac:picMkLst>
        </pc:picChg>
        <pc:picChg chg="add del mod">
          <ac:chgData name="Kwanghoon Jeong" userId="f3d143b3-b9be-494e-a1b3-f5a1df66c643" providerId="ADAL" clId="{3E63EB60-4BCE-40FC-92A3-9A7F6CA304EB}" dt="2024-01-09T23:10:04.984" v="13455" actId="478"/>
          <ac:picMkLst>
            <pc:docMk/>
            <pc:sldMk cId="1695186393" sldId="382"/>
            <ac:picMk id="16" creationId="{618C030A-0231-D9EB-0B11-C0073707ACBD}"/>
          </ac:picMkLst>
        </pc:picChg>
        <pc:picChg chg="add del mod">
          <ac:chgData name="Kwanghoon Jeong" userId="f3d143b3-b9be-494e-a1b3-f5a1df66c643" providerId="ADAL" clId="{3E63EB60-4BCE-40FC-92A3-9A7F6CA304EB}" dt="2024-01-09T23:10:07.936" v="13456" actId="21"/>
          <ac:picMkLst>
            <pc:docMk/>
            <pc:sldMk cId="1695186393" sldId="382"/>
            <ac:picMk id="18" creationId="{5873186D-D0D9-B760-FB99-2A1C5E996E02}"/>
          </ac:picMkLst>
        </pc:picChg>
        <pc:picChg chg="add del mod">
          <ac:chgData name="Kwanghoon Jeong" userId="f3d143b3-b9be-494e-a1b3-f5a1df66c643" providerId="ADAL" clId="{3E63EB60-4BCE-40FC-92A3-9A7F6CA304EB}" dt="2024-01-09T23:10:07.936" v="13456" actId="21"/>
          <ac:picMkLst>
            <pc:docMk/>
            <pc:sldMk cId="1695186393" sldId="382"/>
            <ac:picMk id="19" creationId="{9FEDD62D-DEBD-2A4D-EFB8-275DCF535B11}"/>
          </ac:picMkLst>
        </pc:picChg>
        <pc:picChg chg="add del mod">
          <ac:chgData name="Kwanghoon Jeong" userId="f3d143b3-b9be-494e-a1b3-f5a1df66c643" providerId="ADAL" clId="{3E63EB60-4BCE-40FC-92A3-9A7F6CA304EB}" dt="2024-01-09T23:10:07.936" v="13456" actId="21"/>
          <ac:picMkLst>
            <pc:docMk/>
            <pc:sldMk cId="1695186393" sldId="382"/>
            <ac:picMk id="20" creationId="{BD6F5C61-CDD2-6F98-CE8D-14EC04373294}"/>
          </ac:picMkLst>
        </pc:picChg>
        <pc:picChg chg="mod">
          <ac:chgData name="Kwanghoon Jeong" userId="f3d143b3-b9be-494e-a1b3-f5a1df66c643" providerId="ADAL" clId="{3E63EB60-4BCE-40FC-92A3-9A7F6CA304EB}" dt="2024-01-09T23:09:42.345" v="13448" actId="1076"/>
          <ac:picMkLst>
            <pc:docMk/>
            <pc:sldMk cId="1695186393" sldId="382"/>
            <ac:picMk id="27" creationId="{CC06B5E8-1E39-690A-BBFB-DD92147C80D4}"/>
          </ac:picMkLst>
        </pc:picChg>
        <pc:picChg chg="mod">
          <ac:chgData name="Kwanghoon Jeong" userId="f3d143b3-b9be-494e-a1b3-f5a1df66c643" providerId="ADAL" clId="{3E63EB60-4BCE-40FC-92A3-9A7F6CA304EB}" dt="2024-01-09T23:09:42.345" v="13448" actId="1076"/>
          <ac:picMkLst>
            <pc:docMk/>
            <pc:sldMk cId="1695186393" sldId="382"/>
            <ac:picMk id="30" creationId="{2244DA15-66F3-257F-4146-B6EAC9B308C9}"/>
          </ac:picMkLst>
        </pc:picChg>
        <pc:picChg chg="add del mod">
          <ac:chgData name="Kwanghoon Jeong" userId="f3d143b3-b9be-494e-a1b3-f5a1df66c643" providerId="ADAL" clId="{3E63EB60-4BCE-40FC-92A3-9A7F6CA304EB}" dt="2024-01-09T23:10:07.936" v="13456" actId="21"/>
          <ac:picMkLst>
            <pc:docMk/>
            <pc:sldMk cId="1695186393" sldId="382"/>
            <ac:picMk id="34" creationId="{6BBDFD7F-686A-1082-C148-811AE76AEE82}"/>
          </ac:picMkLst>
        </pc:picChg>
      </pc:sldChg>
      <pc:sldChg chg="add">
        <pc:chgData name="Kwanghoon Jeong" userId="f3d143b3-b9be-494e-a1b3-f5a1df66c643" providerId="ADAL" clId="{3E63EB60-4BCE-40FC-92A3-9A7F6CA304EB}" dt="2024-01-09T19:37:01.479" v="4244"/>
        <pc:sldMkLst>
          <pc:docMk/>
          <pc:sldMk cId="434083541" sldId="383"/>
        </pc:sldMkLst>
      </pc:sldChg>
      <pc:sldChg chg="addSp delSp modSp add del mod">
        <pc:chgData name="Kwanghoon Jeong" userId="f3d143b3-b9be-494e-a1b3-f5a1df66c643" providerId="ADAL" clId="{3E63EB60-4BCE-40FC-92A3-9A7F6CA304EB}" dt="2024-01-09T19:25:44.090" v="4148" actId="47"/>
        <pc:sldMkLst>
          <pc:docMk/>
          <pc:sldMk cId="1483704503" sldId="383"/>
        </pc:sldMkLst>
        <pc:spChg chg="mod">
          <ac:chgData name="Kwanghoon Jeong" userId="f3d143b3-b9be-494e-a1b3-f5a1df66c643" providerId="ADAL" clId="{3E63EB60-4BCE-40FC-92A3-9A7F6CA304EB}" dt="2024-01-09T19:25:20.818" v="4140" actId="120"/>
          <ac:spMkLst>
            <pc:docMk/>
            <pc:sldMk cId="1483704503" sldId="383"/>
            <ac:spMk id="2" creationId="{13F821A4-AE47-DF3F-CC21-F2A3F724AAE8}"/>
          </ac:spMkLst>
        </pc:spChg>
        <pc:spChg chg="del">
          <ac:chgData name="Kwanghoon Jeong" userId="f3d143b3-b9be-494e-a1b3-f5a1df66c643" providerId="ADAL" clId="{3E63EB60-4BCE-40FC-92A3-9A7F6CA304EB}" dt="2024-01-09T19:25:26.486" v="4141" actId="478"/>
          <ac:spMkLst>
            <pc:docMk/>
            <pc:sldMk cId="1483704503" sldId="383"/>
            <ac:spMk id="3" creationId="{58379201-9E1C-E2A0-AFFF-A9DEDB48BAE4}"/>
          </ac:spMkLst>
        </pc:spChg>
        <pc:spChg chg="add mod">
          <ac:chgData name="Kwanghoon Jeong" userId="f3d143b3-b9be-494e-a1b3-f5a1df66c643" providerId="ADAL" clId="{3E63EB60-4BCE-40FC-92A3-9A7F6CA304EB}" dt="2024-01-09T19:25:26.486" v="4141" actId="478"/>
          <ac:spMkLst>
            <pc:docMk/>
            <pc:sldMk cId="1483704503" sldId="383"/>
            <ac:spMk id="5" creationId="{D85B0795-4A5F-4F49-2A96-874E965B06DE}"/>
          </ac:spMkLst>
        </pc:spChg>
        <pc:spChg chg="add del mod">
          <ac:chgData name="Kwanghoon Jeong" userId="f3d143b3-b9be-494e-a1b3-f5a1df66c643" providerId="ADAL" clId="{3E63EB60-4BCE-40FC-92A3-9A7F6CA304EB}" dt="2024-01-09T19:25:30.470" v="4143"/>
          <ac:spMkLst>
            <pc:docMk/>
            <pc:sldMk cId="1483704503" sldId="383"/>
            <ac:spMk id="6" creationId="{45C50391-FAE8-6D47-0B8A-54E8724FC364}"/>
          </ac:spMkLst>
        </pc:spChg>
        <pc:spChg chg="add del mod">
          <ac:chgData name="Kwanghoon Jeong" userId="f3d143b3-b9be-494e-a1b3-f5a1df66c643" providerId="ADAL" clId="{3E63EB60-4BCE-40FC-92A3-9A7F6CA304EB}" dt="2024-01-09T19:25:32.431" v="4145"/>
          <ac:spMkLst>
            <pc:docMk/>
            <pc:sldMk cId="1483704503" sldId="383"/>
            <ac:spMk id="7" creationId="{9D51C662-CED7-1C2D-197E-CD5231BDC8EA}"/>
          </ac:spMkLst>
        </pc:spChg>
        <pc:spChg chg="add del mod">
          <ac:chgData name="Kwanghoon Jeong" userId="f3d143b3-b9be-494e-a1b3-f5a1df66c643" providerId="ADAL" clId="{3E63EB60-4BCE-40FC-92A3-9A7F6CA304EB}" dt="2024-01-09T19:25:40.931" v="4147" actId="478"/>
          <ac:spMkLst>
            <pc:docMk/>
            <pc:sldMk cId="1483704503" sldId="383"/>
            <ac:spMk id="8" creationId="{11DE7334-8F88-E1C9-A5A8-0E484AAF60CA}"/>
          </ac:spMkLst>
        </pc:spChg>
      </pc:sldChg>
      <pc:sldChg chg="add del modNotesTx">
        <pc:chgData name="Kwanghoon Jeong" userId="f3d143b3-b9be-494e-a1b3-f5a1df66c643" providerId="ADAL" clId="{3E63EB60-4BCE-40FC-92A3-9A7F6CA304EB}" dt="2024-01-09T22:02:40.894" v="10855" actId="47"/>
        <pc:sldMkLst>
          <pc:docMk/>
          <pc:sldMk cId="3520915073" sldId="384"/>
        </pc:sldMkLst>
      </pc:sldChg>
      <pc:sldChg chg="addSp delSp modSp add del mod modTransition modNotesTx">
        <pc:chgData name="Kwanghoon Jeong" userId="f3d143b3-b9be-494e-a1b3-f5a1df66c643" providerId="ADAL" clId="{3E63EB60-4BCE-40FC-92A3-9A7F6CA304EB}" dt="2024-01-09T23:02:31.636" v="13380" actId="47"/>
        <pc:sldMkLst>
          <pc:docMk/>
          <pc:sldMk cId="4167405252" sldId="385"/>
        </pc:sldMkLst>
        <pc:spChg chg="del mod">
          <ac:chgData name="Kwanghoon Jeong" userId="f3d143b3-b9be-494e-a1b3-f5a1df66c643" providerId="ADAL" clId="{3E63EB60-4BCE-40FC-92A3-9A7F6CA304EB}" dt="2024-01-09T20:48:18.167" v="8622" actId="478"/>
          <ac:spMkLst>
            <pc:docMk/>
            <pc:sldMk cId="4167405252" sldId="385"/>
            <ac:spMk id="2" creationId="{B9203399-95BD-4CFE-8CFD-C946781611D1}"/>
          </ac:spMkLst>
        </pc:spChg>
        <pc:spChg chg="add del mod">
          <ac:chgData name="Kwanghoon Jeong" userId="f3d143b3-b9be-494e-a1b3-f5a1df66c643" providerId="ADAL" clId="{3E63EB60-4BCE-40FC-92A3-9A7F6CA304EB}" dt="2024-01-09T20:47:54.387" v="8603"/>
          <ac:spMkLst>
            <pc:docMk/>
            <pc:sldMk cId="4167405252" sldId="385"/>
            <ac:spMk id="6" creationId="{52647539-F6E7-0DBE-4CF5-87FFC5C07DDC}"/>
          </ac:spMkLst>
        </pc:spChg>
        <pc:spChg chg="add del mod">
          <ac:chgData name="Kwanghoon Jeong" userId="f3d143b3-b9be-494e-a1b3-f5a1df66c643" providerId="ADAL" clId="{3E63EB60-4BCE-40FC-92A3-9A7F6CA304EB}" dt="2024-01-09T20:48:20.775" v="8623" actId="478"/>
          <ac:spMkLst>
            <pc:docMk/>
            <pc:sldMk cId="4167405252" sldId="385"/>
            <ac:spMk id="7" creationId="{01287D30-05E6-CAFA-2F3E-43856CB014F7}"/>
          </ac:spMkLst>
        </pc:spChg>
        <pc:spChg chg="add mod">
          <ac:chgData name="Kwanghoon Jeong" userId="f3d143b3-b9be-494e-a1b3-f5a1df66c643" providerId="ADAL" clId="{3E63EB60-4BCE-40FC-92A3-9A7F6CA304EB}" dt="2024-01-09T20:48:28.576" v="8636" actId="20577"/>
          <ac:spMkLst>
            <pc:docMk/>
            <pc:sldMk cId="4167405252" sldId="385"/>
            <ac:spMk id="9" creationId="{38B04DA3-1B7D-8706-618B-7B345E74B284}"/>
          </ac:spMkLst>
        </pc:spChg>
        <pc:spChg chg="add mod">
          <ac:chgData name="Kwanghoon Jeong" userId="f3d143b3-b9be-494e-a1b3-f5a1df66c643" providerId="ADAL" clId="{3E63EB60-4BCE-40FC-92A3-9A7F6CA304EB}" dt="2024-01-09T20:48:25.560" v="8625" actId="1076"/>
          <ac:spMkLst>
            <pc:docMk/>
            <pc:sldMk cId="4167405252" sldId="385"/>
            <ac:spMk id="10" creationId="{F796509B-F8DF-9C69-77E3-62084DAC5D0D}"/>
          </ac:spMkLst>
        </pc:spChg>
      </pc:sldChg>
      <pc:sldChg chg="addSp delSp modSp add del mod ord modNotesTx">
        <pc:chgData name="Kwanghoon Jeong" userId="f3d143b3-b9be-494e-a1b3-f5a1df66c643" providerId="ADAL" clId="{3E63EB60-4BCE-40FC-92A3-9A7F6CA304EB}" dt="2024-01-11T05:19:27.535" v="19947" actId="47"/>
        <pc:sldMkLst>
          <pc:docMk/>
          <pc:sldMk cId="2670851152" sldId="386"/>
        </pc:sldMkLst>
        <pc:spChg chg="mod">
          <ac:chgData name="Kwanghoon Jeong" userId="f3d143b3-b9be-494e-a1b3-f5a1df66c643" providerId="ADAL" clId="{3E63EB60-4BCE-40FC-92A3-9A7F6CA304EB}" dt="2024-01-10T21:55:29.706" v="18680" actId="14100"/>
          <ac:spMkLst>
            <pc:docMk/>
            <pc:sldMk cId="2670851152" sldId="386"/>
            <ac:spMk id="2" creationId="{B9203399-95BD-4CFE-8CFD-C946781611D1}"/>
          </ac:spMkLst>
        </pc:spChg>
        <pc:spChg chg="add del mod">
          <ac:chgData name="Kwanghoon Jeong" userId="f3d143b3-b9be-494e-a1b3-f5a1df66c643" providerId="ADAL" clId="{3E63EB60-4BCE-40FC-92A3-9A7F6CA304EB}" dt="2024-01-10T03:37:10.380" v="13981" actId="21"/>
          <ac:spMkLst>
            <pc:docMk/>
            <pc:sldMk cId="2670851152" sldId="386"/>
            <ac:spMk id="9" creationId="{4030E495-1C8B-421E-1353-6621EC23D04D}"/>
          </ac:spMkLst>
        </pc:spChg>
        <pc:spChg chg="add del mod">
          <ac:chgData name="Kwanghoon Jeong" userId="f3d143b3-b9be-494e-a1b3-f5a1df66c643" providerId="ADAL" clId="{3E63EB60-4BCE-40FC-92A3-9A7F6CA304EB}" dt="2024-01-10T23:26:58.262" v="18682" actId="478"/>
          <ac:spMkLst>
            <pc:docMk/>
            <pc:sldMk cId="2670851152" sldId="386"/>
            <ac:spMk id="10" creationId="{F787B8F9-04F9-DE6C-6C55-7A47F1EE7241}"/>
          </ac:spMkLst>
        </pc:spChg>
        <pc:spChg chg="del">
          <ac:chgData name="Kwanghoon Jeong" userId="f3d143b3-b9be-494e-a1b3-f5a1df66c643" providerId="ADAL" clId="{3E63EB60-4BCE-40FC-92A3-9A7F6CA304EB}" dt="2024-01-09T23:02:35.773" v="13381" actId="478"/>
          <ac:spMkLst>
            <pc:docMk/>
            <pc:sldMk cId="2670851152" sldId="386"/>
            <ac:spMk id="13" creationId="{8051E4FB-9EA9-7F30-2B64-C9B608AF882F}"/>
          </ac:spMkLst>
        </pc:spChg>
        <pc:spChg chg="add mod">
          <ac:chgData name="Kwanghoon Jeong" userId="f3d143b3-b9be-494e-a1b3-f5a1df66c643" providerId="ADAL" clId="{3E63EB60-4BCE-40FC-92A3-9A7F6CA304EB}" dt="2024-01-10T23:31:46.901" v="18687" actId="1076"/>
          <ac:spMkLst>
            <pc:docMk/>
            <pc:sldMk cId="2670851152" sldId="386"/>
            <ac:spMk id="14" creationId="{6493F8AA-81E6-9465-BB52-AB1F3F865956}"/>
          </ac:spMkLst>
        </pc:spChg>
        <pc:spChg chg="add del mod">
          <ac:chgData name="Kwanghoon Jeong" userId="f3d143b3-b9be-494e-a1b3-f5a1df66c643" providerId="ADAL" clId="{3E63EB60-4BCE-40FC-92A3-9A7F6CA304EB}" dt="2024-01-10T03:37:10.380" v="13981" actId="21"/>
          <ac:spMkLst>
            <pc:docMk/>
            <pc:sldMk cId="2670851152" sldId="386"/>
            <ac:spMk id="19" creationId="{15AB803F-6020-247D-BAE9-D13FC6554819}"/>
          </ac:spMkLst>
        </pc:spChg>
        <pc:spChg chg="mod">
          <ac:chgData name="Kwanghoon Jeong" userId="f3d143b3-b9be-494e-a1b3-f5a1df66c643" providerId="ADAL" clId="{3E63EB60-4BCE-40FC-92A3-9A7F6CA304EB}" dt="2024-01-10T21:44:23.328" v="18336" actId="1076"/>
          <ac:spMkLst>
            <pc:docMk/>
            <pc:sldMk cId="2670851152" sldId="386"/>
            <ac:spMk id="29" creationId="{2F824E63-DDB8-3FDB-2638-DB19EE4F8688}"/>
          </ac:spMkLst>
        </pc:spChg>
        <pc:spChg chg="del mod">
          <ac:chgData name="Kwanghoon Jeong" userId="f3d143b3-b9be-494e-a1b3-f5a1df66c643" providerId="ADAL" clId="{3E63EB60-4BCE-40FC-92A3-9A7F6CA304EB}" dt="2024-01-10T21:44:01.681" v="18330" actId="478"/>
          <ac:spMkLst>
            <pc:docMk/>
            <pc:sldMk cId="2670851152" sldId="386"/>
            <ac:spMk id="31" creationId="{147A8339-FAF9-A1D9-8603-CBBAC62D8215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32" creationId="{EC9ABF27-2BA4-9FA0-2D82-192A6A07D903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33" creationId="{E321D636-F3E0-8DF9-1239-227DC0B37858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34" creationId="{4007DB91-2B6D-C865-CA0A-E54453E70E3B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35" creationId="{795AC069-E2D7-D226-A576-ED0EC18FD06C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36" creationId="{B13146D4-8D29-77AB-AC3A-3A60F01669EE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37" creationId="{773264C8-E7D2-15B5-5B35-0A076C5B77F5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38" creationId="{763C9BED-5841-D410-EA11-950F3F5671F7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39" creationId="{71AE966D-E2D6-0544-D36C-DF806342966B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40" creationId="{39DA3629-C74F-529D-17B0-92C538A583A5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41" creationId="{15A57CAF-1FCD-9BA9-3357-90A6A30CE448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42" creationId="{7EA1E2B6-8BFF-EA33-8486-AFE2D110A508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43" creationId="{236525F4-8F41-B9BD-3784-6E95CBD61DCF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44" creationId="{24F79D98-8E5F-1388-2005-5D24A3E41A53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45" creationId="{EEDC31F6-2550-186D-7D91-516A15991A56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47" creationId="{3A83310C-B8A9-EEF0-86E5-653CF6D2E65B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48" creationId="{24C48E48-C4EA-CCF9-AAEC-F7E4F1BC46A2}"/>
          </ac:spMkLst>
        </pc:spChg>
        <pc:spChg chg="add del mod">
          <ac:chgData name="Kwanghoon Jeong" userId="f3d143b3-b9be-494e-a1b3-f5a1df66c643" providerId="ADAL" clId="{3E63EB60-4BCE-40FC-92A3-9A7F6CA304EB}" dt="2024-01-10T23:26:58.262" v="18682" actId="478"/>
          <ac:spMkLst>
            <pc:docMk/>
            <pc:sldMk cId="2670851152" sldId="386"/>
            <ac:spMk id="52" creationId="{9B2D6FE8-66B2-0FD2-404B-FE93FB7FDAA0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54" creationId="{D66698E7-2132-DC25-0D1B-0C050348E209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55" creationId="{1E50D320-F6B2-6CFB-C7E3-A409F7D9DD81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56" creationId="{D98D12AE-4875-C40B-FB98-23610E53A040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57" creationId="{713D791F-C75D-1155-7D9F-3B11FBF36D50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58" creationId="{B8EFDBAF-9F01-837D-9D25-F7EB2F50ADF7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59" creationId="{ED522DC3-9BAE-1829-5CAA-BFD734EF1553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60" creationId="{F43E7AEB-0F64-AC3F-F247-72D0CE917565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61" creationId="{AEAE3095-98E3-68E3-FEB3-C78EAAF6D617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62" creationId="{628ADAE7-38DF-5FBB-AE98-E063F5D399A2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63" creationId="{E3163407-9F44-53F9-A1BF-389F6CE4E23D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64" creationId="{7771C4A0-BCC2-99BC-5A38-C275A0BD1FF8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65" creationId="{F0259A2A-B6B7-4E0E-174B-F3313E584E9A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66" creationId="{B78AFE4C-C137-D487-8C90-718827B38B0E}"/>
          </ac:spMkLst>
        </pc:spChg>
        <pc:spChg chg="add mod">
          <ac:chgData name="Kwanghoon Jeong" userId="f3d143b3-b9be-494e-a1b3-f5a1df66c643" providerId="ADAL" clId="{3E63EB60-4BCE-40FC-92A3-9A7F6CA304EB}" dt="2024-01-10T21:44:09.917" v="18333" actId="164"/>
          <ac:spMkLst>
            <pc:docMk/>
            <pc:sldMk cId="2670851152" sldId="386"/>
            <ac:spMk id="67" creationId="{5B4BF0C4-8488-FDE5-1C07-DC61E7F438B5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69" creationId="{1FB00EBB-0CE7-A532-662E-B0AD9973C6AC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0" creationId="{FB299A4A-70F2-51FB-D102-D35315C1D341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1" creationId="{75244D1E-A46E-C46A-A77F-B9276AA898AE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2" creationId="{5C9577C2-8F53-6FF8-D4AD-68AEF2B32D65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3" creationId="{0BED1700-20D2-68EA-720F-28FA728D7A15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4" creationId="{6D076875-06C3-66EA-F52E-0C7993E18F39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5" creationId="{0496012A-30D9-0862-17B4-51792C89C467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6" creationId="{AE7B25AA-CD12-A404-592B-D826A03EF86C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7" creationId="{47D60CE8-40E8-74F7-34B6-BE8D6E6CFEFA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8" creationId="{3BC1D45D-4A6C-EE3E-4C85-0AD09D3D1A45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79" creationId="{3B1B84B8-A2CD-308A-8A1E-CF9071A4498A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80" creationId="{8C9D075A-394A-5EF8-26A6-277F50207430}"/>
          </ac:spMkLst>
        </pc:spChg>
        <pc:spChg chg="mod">
          <ac:chgData name="Kwanghoon Jeong" userId="f3d143b3-b9be-494e-a1b3-f5a1df66c643" providerId="ADAL" clId="{3E63EB60-4BCE-40FC-92A3-9A7F6CA304EB}" dt="2024-01-10T21:43:52.501" v="18328"/>
          <ac:spMkLst>
            <pc:docMk/>
            <pc:sldMk cId="2670851152" sldId="386"/>
            <ac:spMk id="81" creationId="{B0FE05FA-7432-82B0-FA7E-EB5120B5A702}"/>
          </ac:spMkLst>
        </pc:spChg>
        <pc:spChg chg="add mod">
          <ac:chgData name="Kwanghoon Jeong" userId="f3d143b3-b9be-494e-a1b3-f5a1df66c643" providerId="ADAL" clId="{3E63EB60-4BCE-40FC-92A3-9A7F6CA304EB}" dt="2024-01-10T21:44:09.917" v="18333" actId="164"/>
          <ac:spMkLst>
            <pc:docMk/>
            <pc:sldMk cId="2670851152" sldId="386"/>
            <ac:spMk id="82" creationId="{8C26D838-3B63-4614-69D8-692966679030}"/>
          </ac:spMkLst>
        </pc:spChg>
        <pc:spChg chg="add del mod">
          <ac:chgData name="Kwanghoon Jeong" userId="f3d143b3-b9be-494e-a1b3-f5a1df66c643" providerId="ADAL" clId="{3E63EB60-4BCE-40FC-92A3-9A7F6CA304EB}" dt="2024-01-10T23:26:58.262" v="18682" actId="478"/>
          <ac:spMkLst>
            <pc:docMk/>
            <pc:sldMk cId="2670851152" sldId="386"/>
            <ac:spMk id="83" creationId="{5BA5A912-B115-F0C8-BF5C-6794FFD41055}"/>
          </ac:spMkLst>
        </pc:spChg>
        <pc:spChg chg="add mod">
          <ac:chgData name="Kwanghoon Jeong" userId="f3d143b3-b9be-494e-a1b3-f5a1df66c643" providerId="ADAL" clId="{3E63EB60-4BCE-40FC-92A3-9A7F6CA304EB}" dt="2024-01-10T21:44:11.678" v="18334" actId="164"/>
          <ac:spMkLst>
            <pc:docMk/>
            <pc:sldMk cId="2670851152" sldId="386"/>
            <ac:spMk id="84" creationId="{7F34161A-797A-53A6-2593-4EDF3E3E3FC7}"/>
          </ac:spMkLst>
        </pc:spChg>
        <pc:spChg chg="add mod">
          <ac:chgData name="Kwanghoon Jeong" userId="f3d143b3-b9be-494e-a1b3-f5a1df66c643" providerId="ADAL" clId="{3E63EB60-4BCE-40FC-92A3-9A7F6CA304EB}" dt="2024-01-10T21:44:11.678" v="18334" actId="164"/>
          <ac:spMkLst>
            <pc:docMk/>
            <pc:sldMk cId="2670851152" sldId="386"/>
            <ac:spMk id="85" creationId="{534E8176-C370-8CC6-1C12-B77AE452CC5C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06" creationId="{2B835FFA-325C-C141-4074-CDA90A2166A5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08" creationId="{DBF29FE7-92CF-E9FB-32CB-880246061EFB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09" creationId="{1847774D-4640-E4BD-6672-8F584256F8B2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0" creationId="{14C5EA34-0FB7-12C5-C1E9-D2770130E801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1" creationId="{B94EAE77-91E1-7220-68DE-F8552702986B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2" creationId="{CD4E8240-3FE6-2F42-07A8-23095216B091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3" creationId="{0C46A5C1-A5D0-3083-39C1-8D75A75EF87A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4" creationId="{C7F46327-3409-FF23-FE45-E156AE004AE4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5" creationId="{18643767-F4E0-2621-2550-EF54F81BCA6F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6" creationId="{CC21D957-4715-9F24-53A9-E4F6500E3EE9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7" creationId="{8E26023B-8C0E-8209-915B-E0730130311E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8" creationId="{F3CD7868-EE43-9D63-4220-B66A629CF052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19" creationId="{EFE999C6-BBBA-8407-4D12-96715B5DFA42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20" creationId="{02AA5925-9C71-AF95-D6E8-29C20AFE8A5A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21" creationId="{78C3ED51-8D33-73E5-572A-A9CD583A931F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22" creationId="{D158B3A2-7D7E-5E8B-14E7-2947A8B51E63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24" creationId="{203B41AA-C615-7304-0DDF-CA45D25F7FC6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25" creationId="{35E943C7-9E1E-E4D3-0312-1DCE5D191E28}"/>
          </ac:spMkLst>
        </pc:spChg>
        <pc:spChg chg="add del mod">
          <ac:chgData name="Kwanghoon Jeong" userId="f3d143b3-b9be-494e-a1b3-f5a1df66c643" providerId="ADAL" clId="{3E63EB60-4BCE-40FC-92A3-9A7F6CA304EB}" dt="2024-01-10T21:45:18.128" v="18339"/>
          <ac:spMkLst>
            <pc:docMk/>
            <pc:sldMk cId="2670851152" sldId="386"/>
            <ac:spMk id="129" creationId="{6352FFB7-B909-4703-D431-8D89C28C4727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31" creationId="{80F4735E-AF9D-FBC2-EEE4-270BED14B007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32" creationId="{63582A25-4444-40CF-78B2-7B2300298952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33" creationId="{ADC6669F-D8DB-10DE-0C77-777094ABF0F7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34" creationId="{173046C8-7B00-1F8D-A536-2749554599F7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35" creationId="{9E8815F2-FB7F-5336-3CA7-24906657D298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36" creationId="{4A9BC26A-239E-3D31-6A20-BE3813FBACFD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37" creationId="{9DAD203E-96C4-B135-BE87-B4898974DC41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38" creationId="{6B7FFE17-9B37-6A20-82F4-DCB57D280FAC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39" creationId="{3353BCD7-1A8C-3D43-2FA9-AD954736A185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40" creationId="{2DFA1F4E-CD58-2B93-D8CE-89D7DAF70D52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41" creationId="{C049129A-5172-65EC-DCD7-B2AEACF1CF9A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42" creationId="{2B36298B-C9F2-9915-FF6A-8A7AF7918069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43" creationId="{F518C545-1EF7-AE92-3D8A-CCF21DD532F9}"/>
          </ac:spMkLst>
        </pc:spChg>
        <pc:spChg chg="add del mod">
          <ac:chgData name="Kwanghoon Jeong" userId="f3d143b3-b9be-494e-a1b3-f5a1df66c643" providerId="ADAL" clId="{3E63EB60-4BCE-40FC-92A3-9A7F6CA304EB}" dt="2024-01-10T21:45:18.128" v="18339"/>
          <ac:spMkLst>
            <pc:docMk/>
            <pc:sldMk cId="2670851152" sldId="386"/>
            <ac:spMk id="144" creationId="{19759F5A-F32F-E537-BF13-1B9DC7D3DE93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46" creationId="{EF47FE90-63A0-24F7-8A45-3E7A75E800F8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47" creationId="{291178CC-D903-6BA3-2903-3EB79DD8C1FD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48" creationId="{5EDE0B76-2787-42F6-5D5A-D61E901F8121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49" creationId="{6FC85711-2894-192D-4836-1ADE5A2A6375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50" creationId="{69FF00F0-8972-A592-F421-24B1249D4035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51" creationId="{BA7925F8-796B-B383-3976-9AFF62B9D9DB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52" creationId="{7E2BC684-D383-06B0-E0EE-D5362E283813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53" creationId="{82A9799B-04C7-2985-6A06-E27A64E7AE7A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54" creationId="{D78B6D5E-2BE4-F991-E7AF-683309E3893B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55" creationId="{C5CF18F9-864C-1C4D-679C-AAB0432EB321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56" creationId="{434EDB43-8D2C-3F8F-A74A-12B9A96ABD45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57" creationId="{89F4784C-4615-C610-5BF4-3FECE7F57272}"/>
          </ac:spMkLst>
        </pc:spChg>
        <pc:spChg chg="mod">
          <ac:chgData name="Kwanghoon Jeong" userId="f3d143b3-b9be-494e-a1b3-f5a1df66c643" providerId="ADAL" clId="{3E63EB60-4BCE-40FC-92A3-9A7F6CA304EB}" dt="2024-01-10T21:45:17.216" v="18338"/>
          <ac:spMkLst>
            <pc:docMk/>
            <pc:sldMk cId="2670851152" sldId="386"/>
            <ac:spMk id="158" creationId="{A12DE900-3784-BFA5-4EDD-295E9F9733F1}"/>
          </ac:spMkLst>
        </pc:spChg>
        <pc:spChg chg="add del mod">
          <ac:chgData name="Kwanghoon Jeong" userId="f3d143b3-b9be-494e-a1b3-f5a1df66c643" providerId="ADAL" clId="{3E63EB60-4BCE-40FC-92A3-9A7F6CA304EB}" dt="2024-01-10T21:45:18.128" v="18339"/>
          <ac:spMkLst>
            <pc:docMk/>
            <pc:sldMk cId="2670851152" sldId="386"/>
            <ac:spMk id="159" creationId="{0C4EE62C-07DB-A896-0DCC-F7AA351CF02F}"/>
          </ac:spMkLst>
        </pc:spChg>
        <pc:spChg chg="add del mod">
          <ac:chgData name="Kwanghoon Jeong" userId="f3d143b3-b9be-494e-a1b3-f5a1df66c643" providerId="ADAL" clId="{3E63EB60-4BCE-40FC-92A3-9A7F6CA304EB}" dt="2024-01-10T21:45:18.128" v="18339"/>
          <ac:spMkLst>
            <pc:docMk/>
            <pc:sldMk cId="2670851152" sldId="386"/>
            <ac:spMk id="160" creationId="{BC28E7AF-5FBF-E922-E906-8CB738792099}"/>
          </ac:spMkLst>
        </pc:spChg>
        <pc:spChg chg="add del mod">
          <ac:chgData name="Kwanghoon Jeong" userId="f3d143b3-b9be-494e-a1b3-f5a1df66c643" providerId="ADAL" clId="{3E63EB60-4BCE-40FC-92A3-9A7F6CA304EB}" dt="2024-01-10T21:45:18.128" v="18339"/>
          <ac:spMkLst>
            <pc:docMk/>
            <pc:sldMk cId="2670851152" sldId="386"/>
            <ac:spMk id="161" creationId="{F384CDCD-5069-1394-B9A9-CB5B26C75234}"/>
          </ac:spMkLst>
        </pc:spChg>
        <pc:spChg chg="add del mod">
          <ac:chgData name="Kwanghoon Jeong" userId="f3d143b3-b9be-494e-a1b3-f5a1df66c643" providerId="ADAL" clId="{3E63EB60-4BCE-40FC-92A3-9A7F6CA304EB}" dt="2024-01-10T21:45:18.128" v="18339"/>
          <ac:spMkLst>
            <pc:docMk/>
            <pc:sldMk cId="2670851152" sldId="386"/>
            <ac:spMk id="162" creationId="{86BDD2B8-71D0-F0AD-DC23-1BEED08D2EBA}"/>
          </ac:spMkLst>
        </pc:spChg>
        <pc:grpChg chg="add del mod">
          <ac:chgData name="Kwanghoon Jeong" userId="f3d143b3-b9be-494e-a1b3-f5a1df66c643" providerId="ADAL" clId="{3E63EB60-4BCE-40FC-92A3-9A7F6CA304EB}" dt="2024-01-10T21:43:58.803" v="18329" actId="478"/>
          <ac:grpSpMkLst>
            <pc:docMk/>
            <pc:sldMk cId="2670851152" sldId="386"/>
            <ac:grpSpMk id="4" creationId="{9CF5E478-D02E-C21F-2BD9-71A1D3F6EF0B}"/>
          </ac:grpSpMkLst>
        </pc:grpChg>
        <pc:grpChg chg="add del mod">
          <ac:chgData name="Kwanghoon Jeong" userId="f3d143b3-b9be-494e-a1b3-f5a1df66c643" providerId="ADAL" clId="{3E63EB60-4BCE-40FC-92A3-9A7F6CA304EB}" dt="2024-01-10T21:07:27.366" v="17859" actId="21"/>
          <ac:grpSpMkLst>
            <pc:docMk/>
            <pc:sldMk cId="2670851152" sldId="386"/>
            <ac:grpSpMk id="8" creationId="{426B4082-950E-6866-3A5F-57DECFD1BB54}"/>
          </ac:grpSpMkLst>
        </pc:grpChg>
        <pc:grpChg chg="mod">
          <ac:chgData name="Kwanghoon Jeong" userId="f3d143b3-b9be-494e-a1b3-f5a1df66c643" providerId="ADAL" clId="{3E63EB60-4BCE-40FC-92A3-9A7F6CA304EB}" dt="2024-01-10T21:43:52.501" v="18328"/>
          <ac:grpSpMkLst>
            <pc:docMk/>
            <pc:sldMk cId="2670851152" sldId="386"/>
            <ac:grpSpMk id="9" creationId="{66F4C471-460F-3127-6B47-2EBE0F560113}"/>
          </ac:grpSpMkLst>
        </pc:grpChg>
        <pc:grpChg chg="add del mod">
          <ac:chgData name="Kwanghoon Jeong" userId="f3d143b3-b9be-494e-a1b3-f5a1df66c643" providerId="ADAL" clId="{3E63EB60-4BCE-40FC-92A3-9A7F6CA304EB}" dt="2024-01-10T23:26:58.262" v="18682" actId="478"/>
          <ac:grpSpMkLst>
            <pc:docMk/>
            <pc:sldMk cId="2670851152" sldId="386"/>
            <ac:grpSpMk id="25" creationId="{D5AFC6B6-C499-4A47-FD63-2627F3F7BBB4}"/>
          </ac:grpSpMkLst>
        </pc:grpChg>
        <pc:grpChg chg="mod">
          <ac:chgData name="Kwanghoon Jeong" userId="f3d143b3-b9be-494e-a1b3-f5a1df66c643" providerId="ADAL" clId="{3E63EB60-4BCE-40FC-92A3-9A7F6CA304EB}" dt="2024-01-10T21:43:52.501" v="18328"/>
          <ac:grpSpMkLst>
            <pc:docMk/>
            <pc:sldMk cId="2670851152" sldId="386"/>
            <ac:grpSpMk id="26" creationId="{B2F8633B-DD46-DE1D-AC82-31FCABB99212}"/>
          </ac:grpSpMkLst>
        </pc:grpChg>
        <pc:grpChg chg="mod">
          <ac:chgData name="Kwanghoon Jeong" userId="f3d143b3-b9be-494e-a1b3-f5a1df66c643" providerId="ADAL" clId="{3E63EB60-4BCE-40FC-92A3-9A7F6CA304EB}" dt="2024-01-10T21:43:52.501" v="18328"/>
          <ac:grpSpMkLst>
            <pc:docMk/>
            <pc:sldMk cId="2670851152" sldId="386"/>
            <ac:grpSpMk id="27" creationId="{E1359DC6-3E64-E077-F4E1-7F9BDF2D02EB}"/>
          </ac:grpSpMkLst>
        </pc:grpChg>
        <pc:grpChg chg="del mod">
          <ac:chgData name="Kwanghoon Jeong" userId="f3d143b3-b9be-494e-a1b3-f5a1df66c643" providerId="ADAL" clId="{3E63EB60-4BCE-40FC-92A3-9A7F6CA304EB}" dt="2024-01-10T21:44:01.681" v="18330" actId="478"/>
          <ac:grpSpMkLst>
            <pc:docMk/>
            <pc:sldMk cId="2670851152" sldId="386"/>
            <ac:grpSpMk id="28" creationId="{93BB8691-9FE9-392B-7E46-5D58E74C7600}"/>
          </ac:grpSpMkLst>
        </pc:grpChg>
        <pc:grpChg chg="mod">
          <ac:chgData name="Kwanghoon Jeong" userId="f3d143b3-b9be-494e-a1b3-f5a1df66c643" providerId="ADAL" clId="{3E63EB60-4BCE-40FC-92A3-9A7F6CA304EB}" dt="2024-01-10T21:43:52.501" v="18328"/>
          <ac:grpSpMkLst>
            <pc:docMk/>
            <pc:sldMk cId="2670851152" sldId="386"/>
            <ac:grpSpMk id="30" creationId="{7F9E7E7B-431E-A1F6-0783-17AEC3991E47}"/>
          </ac:grpSpMkLst>
        </pc:grpChg>
        <pc:grpChg chg="mod">
          <ac:chgData name="Kwanghoon Jeong" userId="f3d143b3-b9be-494e-a1b3-f5a1df66c643" providerId="ADAL" clId="{3E63EB60-4BCE-40FC-92A3-9A7F6CA304EB}" dt="2024-01-10T21:43:52.501" v="18328"/>
          <ac:grpSpMkLst>
            <pc:docMk/>
            <pc:sldMk cId="2670851152" sldId="386"/>
            <ac:grpSpMk id="46" creationId="{733FC328-4C14-5FBC-AF0D-37185180129C}"/>
          </ac:grpSpMkLst>
        </pc:grpChg>
        <pc:grpChg chg="add del mod">
          <ac:chgData name="Kwanghoon Jeong" userId="f3d143b3-b9be-494e-a1b3-f5a1df66c643" providerId="ADAL" clId="{3E63EB60-4BCE-40FC-92A3-9A7F6CA304EB}" dt="2024-01-10T23:26:58.262" v="18682" actId="478"/>
          <ac:grpSpMkLst>
            <pc:docMk/>
            <pc:sldMk cId="2670851152" sldId="386"/>
            <ac:grpSpMk id="53" creationId="{7E435D35-A54B-4E4E-AE87-D166E0D26EDB}"/>
          </ac:grpSpMkLst>
        </pc:grpChg>
        <pc:grpChg chg="add del mod">
          <ac:chgData name="Kwanghoon Jeong" userId="f3d143b3-b9be-494e-a1b3-f5a1df66c643" providerId="ADAL" clId="{3E63EB60-4BCE-40FC-92A3-9A7F6CA304EB}" dt="2024-01-10T23:26:58.262" v="18682" actId="478"/>
          <ac:grpSpMkLst>
            <pc:docMk/>
            <pc:sldMk cId="2670851152" sldId="386"/>
            <ac:grpSpMk id="68" creationId="{926972D7-B51F-64C3-3143-8DEAB756796D}"/>
          </ac:grpSpMkLst>
        </pc:grpChg>
        <pc:grpChg chg="add del mod">
          <ac:chgData name="Kwanghoon Jeong" userId="f3d143b3-b9be-494e-a1b3-f5a1df66c643" providerId="ADAL" clId="{3E63EB60-4BCE-40FC-92A3-9A7F6CA304EB}" dt="2024-01-10T23:26:58.262" v="18682" actId="478"/>
          <ac:grpSpMkLst>
            <pc:docMk/>
            <pc:sldMk cId="2670851152" sldId="386"/>
            <ac:grpSpMk id="86" creationId="{56E75F56-9E9E-503F-571E-4F0D6BBE6796}"/>
          </ac:grpSpMkLst>
        </pc:grpChg>
        <pc:grpChg chg="add del mod">
          <ac:chgData name="Kwanghoon Jeong" userId="f3d143b3-b9be-494e-a1b3-f5a1df66c643" providerId="ADAL" clId="{3E63EB60-4BCE-40FC-92A3-9A7F6CA304EB}" dt="2024-01-10T23:26:58.262" v="18682" actId="478"/>
          <ac:grpSpMkLst>
            <pc:docMk/>
            <pc:sldMk cId="2670851152" sldId="386"/>
            <ac:grpSpMk id="87" creationId="{E2E62396-010B-05CD-CC23-DA84E8E0A4EE}"/>
          </ac:grpSpMkLst>
        </pc:grpChg>
        <pc:grpChg chg="add del mod">
          <ac:chgData name="Kwanghoon Jeong" userId="f3d143b3-b9be-494e-a1b3-f5a1df66c643" providerId="ADAL" clId="{3E63EB60-4BCE-40FC-92A3-9A7F6CA304EB}" dt="2024-01-10T21:45:18.128" v="18339"/>
          <ac:grpSpMkLst>
            <pc:docMk/>
            <pc:sldMk cId="2670851152" sldId="386"/>
            <ac:grpSpMk id="88" creationId="{55FE5F75-FC82-B9D8-FA5E-0E56F7A543FA}"/>
          </ac:grpSpMkLst>
        </pc:grpChg>
        <pc:grpChg chg="mod">
          <ac:chgData name="Kwanghoon Jeong" userId="f3d143b3-b9be-494e-a1b3-f5a1df66c643" providerId="ADAL" clId="{3E63EB60-4BCE-40FC-92A3-9A7F6CA304EB}" dt="2024-01-10T21:45:17.216" v="18338"/>
          <ac:grpSpMkLst>
            <pc:docMk/>
            <pc:sldMk cId="2670851152" sldId="386"/>
            <ac:grpSpMk id="89" creationId="{FE9024F5-C12B-C74D-335C-CB44E38CB149}"/>
          </ac:grpSpMkLst>
        </pc:grpChg>
        <pc:grpChg chg="add del mod">
          <ac:chgData name="Kwanghoon Jeong" userId="f3d143b3-b9be-494e-a1b3-f5a1df66c643" providerId="ADAL" clId="{3E63EB60-4BCE-40FC-92A3-9A7F6CA304EB}" dt="2024-01-10T21:45:18.128" v="18339"/>
          <ac:grpSpMkLst>
            <pc:docMk/>
            <pc:sldMk cId="2670851152" sldId="386"/>
            <ac:grpSpMk id="102" creationId="{09E00CB9-3B25-32EC-EC4D-F5E658866DDC}"/>
          </ac:grpSpMkLst>
        </pc:grpChg>
        <pc:grpChg chg="mod">
          <ac:chgData name="Kwanghoon Jeong" userId="f3d143b3-b9be-494e-a1b3-f5a1df66c643" providerId="ADAL" clId="{3E63EB60-4BCE-40FC-92A3-9A7F6CA304EB}" dt="2024-01-10T21:45:17.216" v="18338"/>
          <ac:grpSpMkLst>
            <pc:docMk/>
            <pc:sldMk cId="2670851152" sldId="386"/>
            <ac:grpSpMk id="103" creationId="{D9EF8624-1696-3DB8-0B06-1E7123083609}"/>
          </ac:grpSpMkLst>
        </pc:grpChg>
        <pc:grpChg chg="mod">
          <ac:chgData name="Kwanghoon Jeong" userId="f3d143b3-b9be-494e-a1b3-f5a1df66c643" providerId="ADAL" clId="{3E63EB60-4BCE-40FC-92A3-9A7F6CA304EB}" dt="2024-01-10T21:45:17.216" v="18338"/>
          <ac:grpSpMkLst>
            <pc:docMk/>
            <pc:sldMk cId="2670851152" sldId="386"/>
            <ac:grpSpMk id="104" creationId="{1630445C-5748-017F-70CA-01E1A46EF830}"/>
          </ac:grpSpMkLst>
        </pc:grpChg>
        <pc:grpChg chg="mod">
          <ac:chgData name="Kwanghoon Jeong" userId="f3d143b3-b9be-494e-a1b3-f5a1df66c643" providerId="ADAL" clId="{3E63EB60-4BCE-40FC-92A3-9A7F6CA304EB}" dt="2024-01-10T21:45:17.216" v="18338"/>
          <ac:grpSpMkLst>
            <pc:docMk/>
            <pc:sldMk cId="2670851152" sldId="386"/>
            <ac:grpSpMk id="105" creationId="{A8BB7E8A-A4BA-02E5-2465-9518C1B19196}"/>
          </ac:grpSpMkLst>
        </pc:grpChg>
        <pc:grpChg chg="mod">
          <ac:chgData name="Kwanghoon Jeong" userId="f3d143b3-b9be-494e-a1b3-f5a1df66c643" providerId="ADAL" clId="{3E63EB60-4BCE-40FC-92A3-9A7F6CA304EB}" dt="2024-01-10T21:45:17.216" v="18338"/>
          <ac:grpSpMkLst>
            <pc:docMk/>
            <pc:sldMk cId="2670851152" sldId="386"/>
            <ac:grpSpMk id="107" creationId="{B3138357-24D0-E769-A1CF-4582104E98A3}"/>
          </ac:grpSpMkLst>
        </pc:grpChg>
        <pc:grpChg chg="mod">
          <ac:chgData name="Kwanghoon Jeong" userId="f3d143b3-b9be-494e-a1b3-f5a1df66c643" providerId="ADAL" clId="{3E63EB60-4BCE-40FC-92A3-9A7F6CA304EB}" dt="2024-01-10T21:45:17.216" v="18338"/>
          <ac:grpSpMkLst>
            <pc:docMk/>
            <pc:sldMk cId="2670851152" sldId="386"/>
            <ac:grpSpMk id="123" creationId="{70AE647D-3B6F-8129-2D15-14AF8DCBB4C0}"/>
          </ac:grpSpMkLst>
        </pc:grpChg>
        <pc:grpChg chg="add del mod">
          <ac:chgData name="Kwanghoon Jeong" userId="f3d143b3-b9be-494e-a1b3-f5a1df66c643" providerId="ADAL" clId="{3E63EB60-4BCE-40FC-92A3-9A7F6CA304EB}" dt="2024-01-10T21:45:18.128" v="18339"/>
          <ac:grpSpMkLst>
            <pc:docMk/>
            <pc:sldMk cId="2670851152" sldId="386"/>
            <ac:grpSpMk id="130" creationId="{344187FA-3C2A-7C98-3B3A-F93899D0ADE4}"/>
          </ac:grpSpMkLst>
        </pc:grpChg>
        <pc:grpChg chg="add del mod">
          <ac:chgData name="Kwanghoon Jeong" userId="f3d143b3-b9be-494e-a1b3-f5a1df66c643" providerId="ADAL" clId="{3E63EB60-4BCE-40FC-92A3-9A7F6CA304EB}" dt="2024-01-10T21:45:18.128" v="18339"/>
          <ac:grpSpMkLst>
            <pc:docMk/>
            <pc:sldMk cId="2670851152" sldId="386"/>
            <ac:grpSpMk id="145" creationId="{85E9E4BF-2783-3E91-41B8-3B8A52910238}"/>
          </ac:grpSpMkLst>
        </pc:grpChg>
        <pc:picChg chg="add mod modCrop">
          <ac:chgData name="Kwanghoon Jeong" userId="f3d143b3-b9be-494e-a1b3-f5a1df66c643" providerId="ADAL" clId="{3E63EB60-4BCE-40FC-92A3-9A7F6CA304EB}" dt="2024-01-09T23:14:08.691" v="13471" actId="164"/>
          <ac:picMkLst>
            <pc:docMk/>
            <pc:sldMk cId="2670851152" sldId="386"/>
            <ac:picMk id="6" creationId="{6CD66844-5AF7-F5F7-5948-B970EBEB6E11}"/>
          </ac:picMkLst>
        </pc:picChg>
        <pc:picChg chg="add mod modCrop">
          <ac:chgData name="Kwanghoon Jeong" userId="f3d143b3-b9be-494e-a1b3-f5a1df66c643" providerId="ADAL" clId="{3E63EB60-4BCE-40FC-92A3-9A7F6CA304EB}" dt="2024-01-09T23:14:08.691" v="13471" actId="164"/>
          <ac:picMkLst>
            <pc:docMk/>
            <pc:sldMk cId="2670851152" sldId="386"/>
            <ac:picMk id="7" creationId="{E41F6888-DD50-A099-E599-95871218A7BC}"/>
          </ac:picMkLst>
        </pc:picChg>
        <pc:picChg chg="add del mod">
          <ac:chgData name="Kwanghoon Jeong" userId="f3d143b3-b9be-494e-a1b3-f5a1df66c643" providerId="ADAL" clId="{3E63EB60-4BCE-40FC-92A3-9A7F6CA304EB}" dt="2024-01-10T23:26:34.924" v="18681" actId="478"/>
          <ac:picMkLst>
            <pc:docMk/>
            <pc:sldMk cId="2670851152" sldId="386"/>
            <ac:picMk id="12" creationId="{D847A6CC-1867-2107-711E-B76D73B9380C}"/>
          </ac:picMkLst>
        </pc:picChg>
        <pc:picChg chg="add mod">
          <ac:chgData name="Kwanghoon Jeong" userId="f3d143b3-b9be-494e-a1b3-f5a1df66c643" providerId="ADAL" clId="{3E63EB60-4BCE-40FC-92A3-9A7F6CA304EB}" dt="2024-01-10T23:31:44.070" v="18686" actId="1076"/>
          <ac:picMkLst>
            <pc:docMk/>
            <pc:sldMk cId="2670851152" sldId="386"/>
            <ac:picMk id="164" creationId="{462C0AB8-A40B-88F0-91E7-E7542FF95F73}"/>
          </ac:picMkLst>
        </pc:picChg>
        <pc:picChg chg="add mod">
          <ac:chgData name="Kwanghoon Jeong" userId="f3d143b3-b9be-494e-a1b3-f5a1df66c643" providerId="ADAL" clId="{3E63EB60-4BCE-40FC-92A3-9A7F6CA304EB}" dt="2024-01-10T23:33:09.659" v="18693" actId="14100"/>
          <ac:picMkLst>
            <pc:docMk/>
            <pc:sldMk cId="2670851152" sldId="386"/>
            <ac:picMk id="166" creationId="{F2436415-CA21-86B2-2A5B-A472D3D93569}"/>
          </ac:picMkLst>
        </pc:pic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11" creationId="{F244133B-B299-C282-28CB-0B6AC55289D2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13" creationId="{A7648487-F627-2D26-7BCF-8B63E1A9B7F3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15" creationId="{F9FDD5F9-3129-B0EF-A897-8F2F38DB3C24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16" creationId="{CB4C067A-1CA5-6605-AB8C-A0E79BBDE67B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17" creationId="{B7105BEA-7E3D-0058-C986-A32802ADC39D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18" creationId="{B7183557-D399-F9C9-0E3D-0FB6CDC49709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19" creationId="{03D1D4E3-A193-D696-9FEE-F6A6B1BED037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20" creationId="{628FFCBA-152F-2323-E683-9E44F1BA1A29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21" creationId="{CDDFA2AE-8F46-4FE2-37C2-B0813952851B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22" creationId="{2D2D3A98-9FC1-240A-1F32-AB5047B64AE2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23" creationId="{9DA5B4D6-70C8-E052-4891-B8B0B276A180}"/>
          </ac:inkMkLst>
        </pc:inkChg>
        <pc:inkChg chg="mod">
          <ac:chgData name="Kwanghoon Jeong" userId="f3d143b3-b9be-494e-a1b3-f5a1df66c643" providerId="ADAL" clId="{3E63EB60-4BCE-40FC-92A3-9A7F6CA304EB}" dt="2024-01-10T21:43:52.501" v="18328"/>
          <ac:inkMkLst>
            <pc:docMk/>
            <pc:sldMk cId="2670851152" sldId="386"/>
            <ac:inkMk id="24" creationId="{1A6962B8-8A72-09C0-96EC-FA75FAF5C60A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0" creationId="{CD1BDE31-0E0B-66B8-FB2E-9794B40E6D7C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1" creationId="{7B2B0F26-AC1B-BC8C-7594-AA567EEEC61F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2" creationId="{5824EC35-E749-DEB9-F37D-082AB6C3682A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3" creationId="{0DE6EEFD-D76D-01C6-0E09-31CCD73A9572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4" creationId="{5624D183-511F-D7F0-0D34-412C28066788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5" creationId="{0D139D51-6464-EF08-85AE-6F8716F820EA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6" creationId="{23D73B5B-9728-B1EE-6A28-AD62B2C22B25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7" creationId="{69B29EDC-ED3A-D09D-776C-A2E59130757A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8" creationId="{ADB4DA0F-33E1-ACD6-89A5-17F7CAF0A923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99" creationId="{6CC1CF7C-B408-AC3E-D6F0-9699C326EFB2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100" creationId="{3A4FDE38-32E8-0992-DBD4-B43E958626BE}"/>
          </ac:inkMkLst>
        </pc:inkChg>
        <pc:inkChg chg="mod">
          <ac:chgData name="Kwanghoon Jeong" userId="f3d143b3-b9be-494e-a1b3-f5a1df66c643" providerId="ADAL" clId="{3E63EB60-4BCE-40FC-92A3-9A7F6CA304EB}" dt="2024-01-10T21:45:17.216" v="18338"/>
          <ac:inkMkLst>
            <pc:docMk/>
            <pc:sldMk cId="2670851152" sldId="386"/>
            <ac:inkMk id="101" creationId="{181411E9-D00F-7B8F-CD87-744576F71AFE}"/>
          </ac:inkMkLst>
        </pc:inkChg>
        <pc:cxnChg chg="add del mod">
          <ac:chgData name="Kwanghoon Jeong" userId="f3d143b3-b9be-494e-a1b3-f5a1df66c643" providerId="ADAL" clId="{3E63EB60-4BCE-40FC-92A3-9A7F6CA304EB}" dt="2024-01-10T03:37:10.380" v="13981" actId="21"/>
          <ac:cxnSpMkLst>
            <pc:docMk/>
            <pc:sldMk cId="2670851152" sldId="386"/>
            <ac:cxnSpMk id="15" creationId="{CE64BBA9-E5A2-3B08-0167-3A236773B588}"/>
          </ac:cxnSpMkLst>
        </pc:cxnChg>
        <pc:cxnChg chg="add del mod">
          <ac:chgData name="Kwanghoon Jeong" userId="f3d143b3-b9be-494e-a1b3-f5a1df66c643" providerId="ADAL" clId="{3E63EB60-4BCE-40FC-92A3-9A7F6CA304EB}" dt="2024-01-10T03:37:10.380" v="13981" actId="21"/>
          <ac:cxnSpMkLst>
            <pc:docMk/>
            <pc:sldMk cId="2670851152" sldId="386"/>
            <ac:cxnSpMk id="16" creationId="{2CAF1D77-237F-FB69-7BAB-36B60B1E331C}"/>
          </ac:cxnSpMkLst>
        </pc:cxnChg>
        <pc:cxnChg chg="mod">
          <ac:chgData name="Kwanghoon Jeong" userId="f3d143b3-b9be-494e-a1b3-f5a1df66c643" providerId="ADAL" clId="{3E63EB60-4BCE-40FC-92A3-9A7F6CA304EB}" dt="2024-01-10T21:43:52.501" v="18328"/>
          <ac:cxnSpMkLst>
            <pc:docMk/>
            <pc:sldMk cId="2670851152" sldId="386"/>
            <ac:cxnSpMk id="49" creationId="{F3714476-9D12-D1F0-B797-9187DF257E5F}"/>
          </ac:cxnSpMkLst>
        </pc:cxnChg>
        <pc:cxnChg chg="mod">
          <ac:chgData name="Kwanghoon Jeong" userId="f3d143b3-b9be-494e-a1b3-f5a1df66c643" providerId="ADAL" clId="{3E63EB60-4BCE-40FC-92A3-9A7F6CA304EB}" dt="2024-01-10T21:43:52.501" v="18328"/>
          <ac:cxnSpMkLst>
            <pc:docMk/>
            <pc:sldMk cId="2670851152" sldId="386"/>
            <ac:cxnSpMk id="50" creationId="{D8C9AB6D-73B3-1F38-C98A-FDD29FDDA759}"/>
          </ac:cxnSpMkLst>
        </pc:cxnChg>
        <pc:cxnChg chg="mod">
          <ac:chgData name="Kwanghoon Jeong" userId="f3d143b3-b9be-494e-a1b3-f5a1df66c643" providerId="ADAL" clId="{3E63EB60-4BCE-40FC-92A3-9A7F6CA304EB}" dt="2024-01-10T21:43:52.501" v="18328"/>
          <ac:cxnSpMkLst>
            <pc:docMk/>
            <pc:sldMk cId="2670851152" sldId="386"/>
            <ac:cxnSpMk id="51" creationId="{BF1FC92A-4987-2C5D-D759-6E478E09444C}"/>
          </ac:cxnSpMkLst>
        </pc:cxnChg>
        <pc:cxnChg chg="mod">
          <ac:chgData name="Kwanghoon Jeong" userId="f3d143b3-b9be-494e-a1b3-f5a1df66c643" providerId="ADAL" clId="{3E63EB60-4BCE-40FC-92A3-9A7F6CA304EB}" dt="2024-01-10T21:45:17.216" v="18338"/>
          <ac:cxnSpMkLst>
            <pc:docMk/>
            <pc:sldMk cId="2670851152" sldId="386"/>
            <ac:cxnSpMk id="126" creationId="{07E9E848-22E5-6470-DD24-B623E86ACEE7}"/>
          </ac:cxnSpMkLst>
        </pc:cxnChg>
        <pc:cxnChg chg="mod">
          <ac:chgData name="Kwanghoon Jeong" userId="f3d143b3-b9be-494e-a1b3-f5a1df66c643" providerId="ADAL" clId="{3E63EB60-4BCE-40FC-92A3-9A7F6CA304EB}" dt="2024-01-10T21:45:17.216" v="18338"/>
          <ac:cxnSpMkLst>
            <pc:docMk/>
            <pc:sldMk cId="2670851152" sldId="386"/>
            <ac:cxnSpMk id="127" creationId="{5404C6BF-AA40-EA23-4CD8-D00A1BB1D509}"/>
          </ac:cxnSpMkLst>
        </pc:cxnChg>
        <pc:cxnChg chg="mod">
          <ac:chgData name="Kwanghoon Jeong" userId="f3d143b3-b9be-494e-a1b3-f5a1df66c643" providerId="ADAL" clId="{3E63EB60-4BCE-40FC-92A3-9A7F6CA304EB}" dt="2024-01-10T21:45:17.216" v="18338"/>
          <ac:cxnSpMkLst>
            <pc:docMk/>
            <pc:sldMk cId="2670851152" sldId="386"/>
            <ac:cxnSpMk id="128" creationId="{FA689FC8-EA69-5EFF-4192-22861CCF4E54}"/>
          </ac:cxnSpMkLst>
        </pc:cxnChg>
      </pc:sldChg>
      <pc:sldChg chg="addSp modSp add del mod modTransition modNotesTx">
        <pc:chgData name="Kwanghoon Jeong" userId="f3d143b3-b9be-494e-a1b3-f5a1df66c643" providerId="ADAL" clId="{3E63EB60-4BCE-40FC-92A3-9A7F6CA304EB}" dt="2024-01-09T21:20:42.625" v="8706" actId="47"/>
        <pc:sldMkLst>
          <pc:docMk/>
          <pc:sldMk cId="3304996044" sldId="386"/>
        </pc:sldMkLst>
        <pc:spChg chg="mod">
          <ac:chgData name="Kwanghoon Jeong" userId="f3d143b3-b9be-494e-a1b3-f5a1df66c643" providerId="ADAL" clId="{3E63EB60-4BCE-40FC-92A3-9A7F6CA304EB}" dt="2024-01-09T20:48:43.829" v="8639" actId="14100"/>
          <ac:spMkLst>
            <pc:docMk/>
            <pc:sldMk cId="3304996044" sldId="386"/>
            <ac:spMk id="2" creationId="{B9203399-95BD-4CFE-8CFD-C946781611D1}"/>
          </ac:spMkLst>
        </pc:spChg>
        <pc:spChg chg="add mod">
          <ac:chgData name="Kwanghoon Jeong" userId="f3d143b3-b9be-494e-a1b3-f5a1df66c643" providerId="ADAL" clId="{3E63EB60-4BCE-40FC-92A3-9A7F6CA304EB}" dt="2024-01-09T20:48:53.031" v="8663" actId="1076"/>
          <ac:spMkLst>
            <pc:docMk/>
            <pc:sldMk cId="3304996044" sldId="386"/>
            <ac:spMk id="6" creationId="{D3ADC566-EBC8-7B04-686E-78BF6FF2F4F8}"/>
          </ac:spMkLst>
        </pc:spChg>
      </pc:sldChg>
      <pc:sldChg chg="addSp delSp modSp add mod ord addAnim delAnim modAnim modNotesTx">
        <pc:chgData name="Kwanghoon Jeong" userId="f3d143b3-b9be-494e-a1b3-f5a1df66c643" providerId="ADAL" clId="{3E63EB60-4BCE-40FC-92A3-9A7F6CA304EB}" dt="2024-01-10T21:55:03.235" v="18639" actId="1076"/>
        <pc:sldMkLst>
          <pc:docMk/>
          <pc:sldMk cId="4250143239" sldId="387"/>
        </pc:sldMkLst>
        <pc:spChg chg="mod">
          <ac:chgData name="Kwanghoon Jeong" userId="f3d143b3-b9be-494e-a1b3-f5a1df66c643" providerId="ADAL" clId="{3E63EB60-4BCE-40FC-92A3-9A7F6CA304EB}" dt="2024-01-10T21:50:25.839" v="18553" actId="20577"/>
          <ac:spMkLst>
            <pc:docMk/>
            <pc:sldMk cId="4250143239" sldId="387"/>
            <ac:spMk id="2" creationId="{B9203399-95BD-4CFE-8CFD-C946781611D1}"/>
          </ac:spMkLst>
        </pc:spChg>
        <pc:spChg chg="add del mod">
          <ac:chgData name="Kwanghoon Jeong" userId="f3d143b3-b9be-494e-a1b3-f5a1df66c643" providerId="ADAL" clId="{3E63EB60-4BCE-40FC-92A3-9A7F6CA304EB}" dt="2024-01-10T18:10:49.250" v="17311" actId="21"/>
          <ac:spMkLst>
            <pc:docMk/>
            <pc:sldMk cId="4250143239" sldId="387"/>
            <ac:spMk id="4" creationId="{6769F32B-5F0E-AEE5-BCFD-B555BA0CE1ED}"/>
          </ac:spMkLst>
        </pc:spChg>
        <pc:spChg chg="add del mod">
          <ac:chgData name="Kwanghoon Jeong" userId="f3d143b3-b9be-494e-a1b3-f5a1df66c643" providerId="ADAL" clId="{3E63EB60-4BCE-40FC-92A3-9A7F6CA304EB}" dt="2024-01-10T16:22:29.642" v="16085" actId="767"/>
          <ac:spMkLst>
            <pc:docMk/>
            <pc:sldMk cId="4250143239" sldId="387"/>
            <ac:spMk id="6" creationId="{8725C28D-80AB-5D1D-130B-98BC68166A20}"/>
          </ac:spMkLst>
        </pc:spChg>
        <pc:spChg chg="add mod topLvl">
          <ac:chgData name="Kwanghoon Jeong" userId="f3d143b3-b9be-494e-a1b3-f5a1df66c643" providerId="ADAL" clId="{3E63EB60-4BCE-40FC-92A3-9A7F6CA304EB}" dt="2024-01-10T17:44:05.010" v="17270" actId="165"/>
          <ac:spMkLst>
            <pc:docMk/>
            <pc:sldMk cId="4250143239" sldId="387"/>
            <ac:spMk id="7" creationId="{B6CBF0F0-15D1-6E56-F42F-3DBF2BF2E848}"/>
          </ac:spMkLst>
        </pc:spChg>
        <pc:spChg chg="del">
          <ac:chgData name="Kwanghoon Jeong" userId="f3d143b3-b9be-494e-a1b3-f5a1df66c643" providerId="ADAL" clId="{3E63EB60-4BCE-40FC-92A3-9A7F6CA304EB}" dt="2024-01-09T23:42:27.165" v="13728" actId="478"/>
          <ac:spMkLst>
            <pc:docMk/>
            <pc:sldMk cId="4250143239" sldId="387"/>
            <ac:spMk id="9" creationId="{4030E495-1C8B-421E-1353-6621EC23D04D}"/>
          </ac:spMkLst>
        </pc:spChg>
        <pc:spChg chg="add del">
          <ac:chgData name="Kwanghoon Jeong" userId="f3d143b3-b9be-494e-a1b3-f5a1df66c643" providerId="ADAL" clId="{3E63EB60-4BCE-40FC-92A3-9A7F6CA304EB}" dt="2024-01-10T16:43:56.288" v="16232" actId="478"/>
          <ac:spMkLst>
            <pc:docMk/>
            <pc:sldMk cId="4250143239" sldId="387"/>
            <ac:spMk id="10" creationId="{14582973-C442-DB6A-F90C-545E41E51436}"/>
          </ac:spMkLst>
        </pc:spChg>
        <pc:spChg chg="del">
          <ac:chgData name="Kwanghoon Jeong" userId="f3d143b3-b9be-494e-a1b3-f5a1df66c643" providerId="ADAL" clId="{3E63EB60-4BCE-40FC-92A3-9A7F6CA304EB}" dt="2024-01-09T23:42:27.165" v="13728" actId="478"/>
          <ac:spMkLst>
            <pc:docMk/>
            <pc:sldMk cId="4250143239" sldId="387"/>
            <ac:spMk id="10" creationId="{F787B8F9-04F9-DE6C-6C55-7A47F1EE7241}"/>
          </ac:spMkLst>
        </pc:spChg>
        <pc:spChg chg="add del">
          <ac:chgData name="Kwanghoon Jeong" userId="f3d143b3-b9be-494e-a1b3-f5a1df66c643" providerId="ADAL" clId="{3E63EB60-4BCE-40FC-92A3-9A7F6CA304EB}" dt="2024-01-10T16:44:38.839" v="16234" actId="478"/>
          <ac:spMkLst>
            <pc:docMk/>
            <pc:sldMk cId="4250143239" sldId="387"/>
            <ac:spMk id="11" creationId="{6639BBEC-B2A1-B0B7-3416-D1305F4F7ACD}"/>
          </ac:spMkLst>
        </pc:spChg>
        <pc:spChg chg="add del">
          <ac:chgData name="Kwanghoon Jeong" userId="f3d143b3-b9be-494e-a1b3-f5a1df66c643" providerId="ADAL" clId="{3E63EB60-4BCE-40FC-92A3-9A7F6CA304EB}" dt="2024-01-10T16:45:56.390" v="16247" actId="478"/>
          <ac:spMkLst>
            <pc:docMk/>
            <pc:sldMk cId="4250143239" sldId="387"/>
            <ac:spMk id="14" creationId="{6A17072C-7FD3-1731-2D54-896F1F22E530}"/>
          </ac:spMkLst>
        </pc:spChg>
        <pc:spChg chg="add del mod">
          <ac:chgData name="Kwanghoon Jeong" userId="f3d143b3-b9be-494e-a1b3-f5a1df66c643" providerId="ADAL" clId="{3E63EB60-4BCE-40FC-92A3-9A7F6CA304EB}" dt="2024-01-10T04:52:36.934" v="14783" actId="478"/>
          <ac:spMkLst>
            <pc:docMk/>
            <pc:sldMk cId="4250143239" sldId="387"/>
            <ac:spMk id="14" creationId="{AAC4D536-18CF-BB24-AE4F-FA73479E6355}"/>
          </ac:spMkLst>
        </pc:spChg>
        <pc:spChg chg="add del">
          <ac:chgData name="Kwanghoon Jeong" userId="f3d143b3-b9be-494e-a1b3-f5a1df66c643" providerId="ADAL" clId="{3E63EB60-4BCE-40FC-92A3-9A7F6CA304EB}" dt="2024-01-10T16:47:33.953" v="16285" actId="478"/>
          <ac:spMkLst>
            <pc:docMk/>
            <pc:sldMk cId="4250143239" sldId="387"/>
            <ac:spMk id="16" creationId="{A486CCB5-3FB9-ED46-2D10-0704EBA738EF}"/>
          </ac:spMkLst>
        </pc:spChg>
        <pc:spChg chg="add mod">
          <ac:chgData name="Kwanghoon Jeong" userId="f3d143b3-b9be-494e-a1b3-f5a1df66c643" providerId="ADAL" clId="{3E63EB60-4BCE-40FC-92A3-9A7F6CA304EB}" dt="2024-01-10T17:44:18.009" v="17274" actId="165"/>
          <ac:spMkLst>
            <pc:docMk/>
            <pc:sldMk cId="4250143239" sldId="387"/>
            <ac:spMk id="17" creationId="{86A8C690-4E75-7C08-65ED-B1188B2C7FFB}"/>
          </ac:spMkLst>
        </pc:spChg>
        <pc:spChg chg="add del mod">
          <ac:chgData name="Kwanghoon Jeong" userId="f3d143b3-b9be-494e-a1b3-f5a1df66c643" providerId="ADAL" clId="{3E63EB60-4BCE-40FC-92A3-9A7F6CA304EB}" dt="2024-01-10T04:04:40.727" v="14080"/>
          <ac:spMkLst>
            <pc:docMk/>
            <pc:sldMk cId="4250143239" sldId="387"/>
            <ac:spMk id="17" creationId="{E3719182-E38D-86E7-882F-5DF1566271D4}"/>
          </ac:spMkLst>
        </pc:spChg>
        <pc:spChg chg="add del mod">
          <ac:chgData name="Kwanghoon Jeong" userId="f3d143b3-b9be-494e-a1b3-f5a1df66c643" providerId="ADAL" clId="{3E63EB60-4BCE-40FC-92A3-9A7F6CA304EB}" dt="2024-01-10T16:48:53.951" v="16308" actId="478"/>
          <ac:spMkLst>
            <pc:docMk/>
            <pc:sldMk cId="4250143239" sldId="387"/>
            <ac:spMk id="18" creationId="{748D45EC-E7F9-2007-3426-9D75191D376D}"/>
          </ac:spMkLst>
        </pc:spChg>
        <pc:spChg chg="add del mod">
          <ac:chgData name="Kwanghoon Jeong" userId="f3d143b3-b9be-494e-a1b3-f5a1df66c643" providerId="ADAL" clId="{3E63EB60-4BCE-40FC-92A3-9A7F6CA304EB}" dt="2024-01-10T04:06:15.486" v="14104" actId="478"/>
          <ac:spMkLst>
            <pc:docMk/>
            <pc:sldMk cId="4250143239" sldId="387"/>
            <ac:spMk id="18" creationId="{CB865214-2123-0A03-B321-4D9C5D9EC337}"/>
          </ac:spMkLst>
        </pc:spChg>
        <pc:spChg chg="add del mod ord">
          <ac:chgData name="Kwanghoon Jeong" userId="f3d143b3-b9be-494e-a1b3-f5a1df66c643" providerId="ADAL" clId="{3E63EB60-4BCE-40FC-92A3-9A7F6CA304EB}" dt="2024-01-10T04:43:38.650" v="14395" actId="478"/>
          <ac:spMkLst>
            <pc:docMk/>
            <pc:sldMk cId="4250143239" sldId="387"/>
            <ac:spMk id="19" creationId="{6A030820-1904-5CEF-A14F-D6B26A862955}"/>
          </ac:spMkLst>
        </pc:spChg>
        <pc:spChg chg="add del mod">
          <ac:chgData name="Kwanghoon Jeong" userId="f3d143b3-b9be-494e-a1b3-f5a1df66c643" providerId="ADAL" clId="{3E63EB60-4BCE-40FC-92A3-9A7F6CA304EB}" dt="2024-01-10T16:48:52.214" v="16307" actId="478"/>
          <ac:spMkLst>
            <pc:docMk/>
            <pc:sldMk cId="4250143239" sldId="387"/>
            <ac:spMk id="19" creationId="{C67E75CD-A114-3336-7547-3AE17F5461D9}"/>
          </ac:spMkLst>
        </pc:spChg>
        <pc:spChg chg="add del mod">
          <ac:chgData name="Kwanghoon Jeong" userId="f3d143b3-b9be-494e-a1b3-f5a1df66c643" providerId="ADAL" clId="{3E63EB60-4BCE-40FC-92A3-9A7F6CA304EB}" dt="2024-01-10T16:48:52.214" v="16307" actId="478"/>
          <ac:spMkLst>
            <pc:docMk/>
            <pc:sldMk cId="4250143239" sldId="387"/>
            <ac:spMk id="20" creationId="{7C0D6A99-B57A-3086-ACC8-C865262C734C}"/>
          </ac:spMkLst>
        </pc:spChg>
        <pc:spChg chg="add del mod">
          <ac:chgData name="Kwanghoon Jeong" userId="f3d143b3-b9be-494e-a1b3-f5a1df66c643" providerId="ADAL" clId="{3E63EB60-4BCE-40FC-92A3-9A7F6CA304EB}" dt="2024-01-10T04:18:11.834" v="14200" actId="478"/>
          <ac:spMkLst>
            <pc:docMk/>
            <pc:sldMk cId="4250143239" sldId="387"/>
            <ac:spMk id="20" creationId="{85941572-A74E-2475-1804-90F33F19D224}"/>
          </ac:spMkLst>
        </pc:spChg>
        <pc:spChg chg="add del mod">
          <ac:chgData name="Kwanghoon Jeong" userId="f3d143b3-b9be-494e-a1b3-f5a1df66c643" providerId="ADAL" clId="{3E63EB60-4BCE-40FC-92A3-9A7F6CA304EB}" dt="2024-01-10T16:48:52.214" v="16307" actId="478"/>
          <ac:spMkLst>
            <pc:docMk/>
            <pc:sldMk cId="4250143239" sldId="387"/>
            <ac:spMk id="21" creationId="{75467A58-AA30-6FC0-8993-0A30818304CF}"/>
          </ac:spMkLst>
        </pc:spChg>
        <pc:spChg chg="add del mod">
          <ac:chgData name="Kwanghoon Jeong" userId="f3d143b3-b9be-494e-a1b3-f5a1df66c643" providerId="ADAL" clId="{3E63EB60-4BCE-40FC-92A3-9A7F6CA304EB}" dt="2024-01-10T04:12:59.110" v="14175" actId="478"/>
          <ac:spMkLst>
            <pc:docMk/>
            <pc:sldMk cId="4250143239" sldId="387"/>
            <ac:spMk id="21" creationId="{ADB060C1-74F9-7BEA-6379-2CE1DB066B9C}"/>
          </ac:spMkLst>
        </pc:spChg>
        <pc:spChg chg="add mod topLvl">
          <ac:chgData name="Kwanghoon Jeong" userId="f3d143b3-b9be-494e-a1b3-f5a1df66c643" providerId="ADAL" clId="{3E63EB60-4BCE-40FC-92A3-9A7F6CA304EB}" dt="2024-01-10T21:36:33.230" v="18281" actId="165"/>
          <ac:spMkLst>
            <pc:docMk/>
            <pc:sldMk cId="4250143239" sldId="387"/>
            <ac:spMk id="22" creationId="{C25636DF-17AE-70A5-8F4B-39AA7B3DE341}"/>
          </ac:spMkLst>
        </pc:spChg>
        <pc:spChg chg="add del mod">
          <ac:chgData name="Kwanghoon Jeong" userId="f3d143b3-b9be-494e-a1b3-f5a1df66c643" providerId="ADAL" clId="{3E63EB60-4BCE-40FC-92A3-9A7F6CA304EB}" dt="2024-01-10T16:27:22.141" v="16138" actId="478"/>
          <ac:spMkLst>
            <pc:docMk/>
            <pc:sldMk cId="4250143239" sldId="387"/>
            <ac:spMk id="23" creationId="{86E8937E-3AC4-ECDE-B8EA-88DF76AD3F69}"/>
          </ac:spMkLst>
        </pc:spChg>
        <pc:spChg chg="add mod topLvl">
          <ac:chgData name="Kwanghoon Jeong" userId="f3d143b3-b9be-494e-a1b3-f5a1df66c643" providerId="ADAL" clId="{3E63EB60-4BCE-40FC-92A3-9A7F6CA304EB}" dt="2024-01-10T21:50:41.513" v="18554" actId="1076"/>
          <ac:spMkLst>
            <pc:docMk/>
            <pc:sldMk cId="4250143239" sldId="387"/>
            <ac:spMk id="24" creationId="{4F0DBE2C-5552-AC93-099D-BC271070517A}"/>
          </ac:spMkLst>
        </pc:spChg>
        <pc:spChg chg="add mod topLvl">
          <ac:chgData name="Kwanghoon Jeong" userId="f3d143b3-b9be-494e-a1b3-f5a1df66c643" providerId="ADAL" clId="{3E63EB60-4BCE-40FC-92A3-9A7F6CA304EB}" dt="2024-01-10T17:44:05.010" v="17270" actId="165"/>
          <ac:spMkLst>
            <pc:docMk/>
            <pc:sldMk cId="4250143239" sldId="387"/>
            <ac:spMk id="25" creationId="{BDFF0B85-7090-25BC-F0BF-0142A8AD3EFD}"/>
          </ac:spMkLst>
        </pc:spChg>
        <pc:spChg chg="add mod ord topLvl">
          <ac:chgData name="Kwanghoon Jeong" userId="f3d143b3-b9be-494e-a1b3-f5a1df66c643" providerId="ADAL" clId="{3E63EB60-4BCE-40FC-92A3-9A7F6CA304EB}" dt="2024-01-10T17:44:05.010" v="17270" actId="165"/>
          <ac:spMkLst>
            <pc:docMk/>
            <pc:sldMk cId="4250143239" sldId="387"/>
            <ac:spMk id="26" creationId="{CAA20225-6BDD-2DA2-F486-F1682C81537E}"/>
          </ac:spMkLst>
        </pc:spChg>
        <pc:spChg chg="add mod topLvl">
          <ac:chgData name="Kwanghoon Jeong" userId="f3d143b3-b9be-494e-a1b3-f5a1df66c643" providerId="ADAL" clId="{3E63EB60-4BCE-40FC-92A3-9A7F6CA304EB}" dt="2024-01-10T17:44:05.010" v="17270" actId="165"/>
          <ac:spMkLst>
            <pc:docMk/>
            <pc:sldMk cId="4250143239" sldId="387"/>
            <ac:spMk id="27" creationId="{17965726-6948-44E6-525B-CA17692C5AAC}"/>
          </ac:spMkLst>
        </pc:spChg>
        <pc:spChg chg="add mod topLvl">
          <ac:chgData name="Kwanghoon Jeong" userId="f3d143b3-b9be-494e-a1b3-f5a1df66c643" providerId="ADAL" clId="{3E63EB60-4BCE-40FC-92A3-9A7F6CA304EB}" dt="2024-01-10T21:36:33.230" v="18281" actId="165"/>
          <ac:spMkLst>
            <pc:docMk/>
            <pc:sldMk cId="4250143239" sldId="387"/>
            <ac:spMk id="28" creationId="{5526599F-D4E9-75F5-70B1-5D403386742F}"/>
          </ac:spMkLst>
        </pc:spChg>
        <pc:spChg chg="add del mod">
          <ac:chgData name="Kwanghoon Jeong" userId="f3d143b3-b9be-494e-a1b3-f5a1df66c643" providerId="ADAL" clId="{3E63EB60-4BCE-40FC-92A3-9A7F6CA304EB}" dt="2024-01-10T16:48:46.712" v="16303"/>
          <ac:spMkLst>
            <pc:docMk/>
            <pc:sldMk cId="4250143239" sldId="387"/>
            <ac:spMk id="29" creationId="{266FC7CE-F66F-08D8-1A4B-2B87E58853FB}"/>
          </ac:spMkLst>
        </pc:spChg>
        <pc:spChg chg="add del mod">
          <ac:chgData name="Kwanghoon Jeong" userId="f3d143b3-b9be-494e-a1b3-f5a1df66c643" providerId="ADAL" clId="{3E63EB60-4BCE-40FC-92A3-9A7F6CA304EB}" dt="2024-01-10T04:41:51.663" v="14376" actId="478"/>
          <ac:spMkLst>
            <pc:docMk/>
            <pc:sldMk cId="4250143239" sldId="387"/>
            <ac:spMk id="31" creationId="{C6AFF8D5-44FD-D671-A48E-CE69984D6076}"/>
          </ac:spMkLst>
        </pc:spChg>
        <pc:spChg chg="add del mod">
          <ac:chgData name="Kwanghoon Jeong" userId="f3d143b3-b9be-494e-a1b3-f5a1df66c643" providerId="ADAL" clId="{3E63EB60-4BCE-40FC-92A3-9A7F6CA304EB}" dt="2024-01-10T04:41:51.663" v="14376" actId="478"/>
          <ac:spMkLst>
            <pc:docMk/>
            <pc:sldMk cId="4250143239" sldId="387"/>
            <ac:spMk id="32" creationId="{0F560615-CAC6-10EE-B309-9A0D50B62710}"/>
          </ac:spMkLst>
        </pc:spChg>
        <pc:spChg chg="add del mod">
          <ac:chgData name="Kwanghoon Jeong" userId="f3d143b3-b9be-494e-a1b3-f5a1df66c643" providerId="ADAL" clId="{3E63EB60-4BCE-40FC-92A3-9A7F6CA304EB}" dt="2024-01-10T16:49:12.278" v="16315" actId="478"/>
          <ac:spMkLst>
            <pc:docMk/>
            <pc:sldMk cId="4250143239" sldId="387"/>
            <ac:spMk id="32" creationId="{9F0FF653-9946-711A-9A5A-7F81F7109C63}"/>
          </ac:spMkLst>
        </pc:spChg>
        <pc:spChg chg="add del mod">
          <ac:chgData name="Kwanghoon Jeong" userId="f3d143b3-b9be-494e-a1b3-f5a1df66c643" providerId="ADAL" clId="{3E63EB60-4BCE-40FC-92A3-9A7F6CA304EB}" dt="2024-01-10T16:49:10.674" v="16313"/>
          <ac:spMkLst>
            <pc:docMk/>
            <pc:sldMk cId="4250143239" sldId="387"/>
            <ac:spMk id="33" creationId="{FD8CFE9C-076D-C981-652C-45E92E4841D3}"/>
          </ac:spMkLst>
        </pc:spChg>
        <pc:spChg chg="add mod topLvl">
          <ac:chgData name="Kwanghoon Jeong" userId="f3d143b3-b9be-494e-a1b3-f5a1df66c643" providerId="ADAL" clId="{3E63EB60-4BCE-40FC-92A3-9A7F6CA304EB}" dt="2024-01-10T21:36:33.230" v="18281" actId="165"/>
          <ac:spMkLst>
            <pc:docMk/>
            <pc:sldMk cId="4250143239" sldId="387"/>
            <ac:spMk id="36" creationId="{1E878F05-612C-2CD1-347A-BA3CDD46FF23}"/>
          </ac:spMkLst>
        </pc:spChg>
        <pc:spChg chg="add mod topLvl">
          <ac:chgData name="Kwanghoon Jeong" userId="f3d143b3-b9be-494e-a1b3-f5a1df66c643" providerId="ADAL" clId="{3E63EB60-4BCE-40FC-92A3-9A7F6CA304EB}" dt="2024-01-10T17:44:05.010" v="17270" actId="165"/>
          <ac:spMkLst>
            <pc:docMk/>
            <pc:sldMk cId="4250143239" sldId="387"/>
            <ac:spMk id="37" creationId="{AE5E3EC8-C9BC-AF61-AFF8-5DE1F7DDF522}"/>
          </ac:spMkLst>
        </pc:spChg>
        <pc:spChg chg="add mod topLvl">
          <ac:chgData name="Kwanghoon Jeong" userId="f3d143b3-b9be-494e-a1b3-f5a1df66c643" providerId="ADAL" clId="{3E63EB60-4BCE-40FC-92A3-9A7F6CA304EB}" dt="2024-01-10T21:36:33.230" v="18281" actId="165"/>
          <ac:spMkLst>
            <pc:docMk/>
            <pc:sldMk cId="4250143239" sldId="387"/>
            <ac:spMk id="39" creationId="{0CF3890A-8F49-681A-6551-67231B2E993A}"/>
          </ac:spMkLst>
        </pc:spChg>
        <pc:spChg chg="add del mod">
          <ac:chgData name="Kwanghoon Jeong" userId="f3d143b3-b9be-494e-a1b3-f5a1df66c643" providerId="ADAL" clId="{3E63EB60-4BCE-40FC-92A3-9A7F6CA304EB}" dt="2024-01-10T04:50:28.713" v="14667" actId="478"/>
          <ac:spMkLst>
            <pc:docMk/>
            <pc:sldMk cId="4250143239" sldId="387"/>
            <ac:spMk id="40" creationId="{3AE21216-F858-AFB1-55E2-B0F018E63FE8}"/>
          </ac:spMkLst>
        </pc:spChg>
        <pc:spChg chg="add del mod">
          <ac:chgData name="Kwanghoon Jeong" userId="f3d143b3-b9be-494e-a1b3-f5a1df66c643" providerId="ADAL" clId="{3E63EB60-4BCE-40FC-92A3-9A7F6CA304EB}" dt="2024-01-10T05:09:40.516" v="15631"/>
          <ac:spMkLst>
            <pc:docMk/>
            <pc:sldMk cId="4250143239" sldId="387"/>
            <ac:spMk id="41" creationId="{2D9B8FAF-E507-5228-4820-72C8BC53B609}"/>
          </ac:spMkLst>
        </pc:spChg>
        <pc:spChg chg="add del mod">
          <ac:chgData name="Kwanghoon Jeong" userId="f3d143b3-b9be-494e-a1b3-f5a1df66c643" providerId="ADAL" clId="{3E63EB60-4BCE-40FC-92A3-9A7F6CA304EB}" dt="2024-01-10T05:09:47.525" v="15637"/>
          <ac:spMkLst>
            <pc:docMk/>
            <pc:sldMk cId="4250143239" sldId="387"/>
            <ac:spMk id="42" creationId="{10DC700D-9C34-57DE-157D-D695828A8BA1}"/>
          </ac:spMkLst>
        </pc:spChg>
        <pc:spChg chg="add mod topLvl">
          <ac:chgData name="Kwanghoon Jeong" userId="f3d143b3-b9be-494e-a1b3-f5a1df66c643" providerId="ADAL" clId="{3E63EB60-4BCE-40FC-92A3-9A7F6CA304EB}" dt="2024-01-10T17:44:05.010" v="17270" actId="165"/>
          <ac:spMkLst>
            <pc:docMk/>
            <pc:sldMk cId="4250143239" sldId="387"/>
            <ac:spMk id="43" creationId="{6EFE55A2-2D57-13FC-97B9-C615585683A5}"/>
          </ac:spMkLst>
        </pc:spChg>
        <pc:spChg chg="add del mod">
          <ac:chgData name="Kwanghoon Jeong" userId="f3d143b3-b9be-494e-a1b3-f5a1df66c643" providerId="ADAL" clId="{3E63EB60-4BCE-40FC-92A3-9A7F6CA304EB}" dt="2024-01-10T19:29:49.466" v="17388" actId="478"/>
          <ac:spMkLst>
            <pc:docMk/>
            <pc:sldMk cId="4250143239" sldId="387"/>
            <ac:spMk id="45" creationId="{16707D75-22F6-6D25-9FEC-8B0D44E4039F}"/>
          </ac:spMkLst>
        </pc:spChg>
        <pc:spChg chg="add del mod">
          <ac:chgData name="Kwanghoon Jeong" userId="f3d143b3-b9be-494e-a1b3-f5a1df66c643" providerId="ADAL" clId="{3E63EB60-4BCE-40FC-92A3-9A7F6CA304EB}" dt="2024-01-10T18:10:49.250" v="17311" actId="21"/>
          <ac:spMkLst>
            <pc:docMk/>
            <pc:sldMk cId="4250143239" sldId="387"/>
            <ac:spMk id="46" creationId="{B7CFB247-FE7A-84BE-1F48-5BF414103FBD}"/>
          </ac:spMkLst>
        </pc:spChg>
        <pc:spChg chg="add del mod">
          <ac:chgData name="Kwanghoon Jeong" userId="f3d143b3-b9be-494e-a1b3-f5a1df66c643" providerId="ADAL" clId="{3E63EB60-4BCE-40FC-92A3-9A7F6CA304EB}" dt="2024-01-10T19:29:49.466" v="17388" actId="478"/>
          <ac:spMkLst>
            <pc:docMk/>
            <pc:sldMk cId="4250143239" sldId="387"/>
            <ac:spMk id="47" creationId="{06FD13EE-F464-B757-4D25-66499B204A54}"/>
          </ac:spMkLst>
        </pc:spChg>
        <pc:spChg chg="add del mod">
          <ac:chgData name="Kwanghoon Jeong" userId="f3d143b3-b9be-494e-a1b3-f5a1df66c643" providerId="ADAL" clId="{3E63EB60-4BCE-40FC-92A3-9A7F6CA304EB}" dt="2024-01-10T19:29:49.466" v="17388" actId="478"/>
          <ac:spMkLst>
            <pc:docMk/>
            <pc:sldMk cId="4250143239" sldId="387"/>
            <ac:spMk id="48" creationId="{38487089-CED0-3DA2-21D3-9C71A61805A6}"/>
          </ac:spMkLst>
        </pc:spChg>
        <pc:spChg chg="add del mod">
          <ac:chgData name="Kwanghoon Jeong" userId="f3d143b3-b9be-494e-a1b3-f5a1df66c643" providerId="ADAL" clId="{3E63EB60-4BCE-40FC-92A3-9A7F6CA304EB}" dt="2024-01-10T19:29:49.466" v="17388" actId="478"/>
          <ac:spMkLst>
            <pc:docMk/>
            <pc:sldMk cId="4250143239" sldId="387"/>
            <ac:spMk id="49" creationId="{43D12E80-C05B-4E02-EB3D-B4985D8645A0}"/>
          </ac:spMkLst>
        </pc:spChg>
        <pc:spChg chg="add mod">
          <ac:chgData name="Kwanghoon Jeong" userId="f3d143b3-b9be-494e-a1b3-f5a1df66c643" providerId="ADAL" clId="{3E63EB60-4BCE-40FC-92A3-9A7F6CA304EB}" dt="2024-01-10T16:54:48.390" v="16416" actId="164"/>
          <ac:spMkLst>
            <pc:docMk/>
            <pc:sldMk cId="4250143239" sldId="387"/>
            <ac:spMk id="55" creationId="{F34A92A6-65C9-A0C4-2D35-F7A86585BD6B}"/>
          </ac:spMkLst>
        </pc:spChg>
        <pc:spChg chg="add mod">
          <ac:chgData name="Kwanghoon Jeong" userId="f3d143b3-b9be-494e-a1b3-f5a1df66c643" providerId="ADAL" clId="{3E63EB60-4BCE-40FC-92A3-9A7F6CA304EB}" dt="2024-01-10T16:55:20.902" v="16427" actId="164"/>
          <ac:spMkLst>
            <pc:docMk/>
            <pc:sldMk cId="4250143239" sldId="387"/>
            <ac:spMk id="56" creationId="{CDE4F839-4049-3929-3CAD-BCBB929304F7}"/>
          </ac:spMkLst>
        </pc:spChg>
        <pc:spChg chg="add del mod">
          <ac:chgData name="Kwanghoon Jeong" userId="f3d143b3-b9be-494e-a1b3-f5a1df66c643" providerId="ADAL" clId="{3E63EB60-4BCE-40FC-92A3-9A7F6CA304EB}" dt="2024-01-10T16:56:18.651" v="16436" actId="478"/>
          <ac:spMkLst>
            <pc:docMk/>
            <pc:sldMk cId="4250143239" sldId="387"/>
            <ac:spMk id="57" creationId="{B57525FA-73AB-2FDE-4D11-930498919D3E}"/>
          </ac:spMkLst>
        </pc:spChg>
        <pc:spChg chg="add del mod">
          <ac:chgData name="Kwanghoon Jeong" userId="f3d143b3-b9be-494e-a1b3-f5a1df66c643" providerId="ADAL" clId="{3E63EB60-4BCE-40FC-92A3-9A7F6CA304EB}" dt="2024-01-10T16:56:19.128" v="16437" actId="478"/>
          <ac:spMkLst>
            <pc:docMk/>
            <pc:sldMk cId="4250143239" sldId="387"/>
            <ac:spMk id="58" creationId="{E763642B-01E3-E641-6D6B-29AFB14E7059}"/>
          </ac:spMkLst>
        </pc:spChg>
        <pc:spChg chg="add del mod">
          <ac:chgData name="Kwanghoon Jeong" userId="f3d143b3-b9be-494e-a1b3-f5a1df66c643" providerId="ADAL" clId="{3E63EB60-4BCE-40FC-92A3-9A7F6CA304EB}" dt="2024-01-10T16:56:19.515" v="16438" actId="478"/>
          <ac:spMkLst>
            <pc:docMk/>
            <pc:sldMk cId="4250143239" sldId="387"/>
            <ac:spMk id="59" creationId="{DA4B20B6-DD7C-376F-61F0-62107EA7195B}"/>
          </ac:spMkLst>
        </pc:spChg>
        <pc:spChg chg="add mod">
          <ac:chgData name="Kwanghoon Jeong" userId="f3d143b3-b9be-494e-a1b3-f5a1df66c643" providerId="ADAL" clId="{3E63EB60-4BCE-40FC-92A3-9A7F6CA304EB}" dt="2024-01-10T16:54:48.390" v="16416" actId="164"/>
          <ac:spMkLst>
            <pc:docMk/>
            <pc:sldMk cId="4250143239" sldId="387"/>
            <ac:spMk id="60" creationId="{8BA93461-9ABC-DDB1-83C7-642C54BBBF48}"/>
          </ac:spMkLst>
        </pc:spChg>
        <pc:spChg chg="add mod">
          <ac:chgData name="Kwanghoon Jeong" userId="f3d143b3-b9be-494e-a1b3-f5a1df66c643" providerId="ADAL" clId="{3E63EB60-4BCE-40FC-92A3-9A7F6CA304EB}" dt="2024-01-10T16:55:20.902" v="16427" actId="164"/>
          <ac:spMkLst>
            <pc:docMk/>
            <pc:sldMk cId="4250143239" sldId="387"/>
            <ac:spMk id="61" creationId="{8D426709-E7D5-2A2E-133A-EA0F6F3F34F0}"/>
          </ac:spMkLst>
        </pc:spChg>
        <pc:spChg chg="add mod">
          <ac:chgData name="Kwanghoon Jeong" userId="f3d143b3-b9be-494e-a1b3-f5a1df66c643" providerId="ADAL" clId="{3E63EB60-4BCE-40FC-92A3-9A7F6CA304EB}" dt="2024-01-10T16:55:32.899" v="16430" actId="14100"/>
          <ac:spMkLst>
            <pc:docMk/>
            <pc:sldMk cId="4250143239" sldId="387"/>
            <ac:spMk id="62" creationId="{D8365E12-FD7C-579C-68E9-E67B4EC4A04E}"/>
          </ac:spMkLst>
        </pc:spChg>
        <pc:spChg chg="add del mod">
          <ac:chgData name="Kwanghoon Jeong" userId="f3d143b3-b9be-494e-a1b3-f5a1df66c643" providerId="ADAL" clId="{3E63EB60-4BCE-40FC-92A3-9A7F6CA304EB}" dt="2024-01-10T16:56:24.702" v="16442" actId="478"/>
          <ac:spMkLst>
            <pc:docMk/>
            <pc:sldMk cId="4250143239" sldId="387"/>
            <ac:spMk id="63" creationId="{49437F94-93A2-4F41-30AA-2E73A220718D}"/>
          </ac:spMkLst>
        </pc:spChg>
        <pc:spChg chg="add del mod">
          <ac:chgData name="Kwanghoon Jeong" userId="f3d143b3-b9be-494e-a1b3-f5a1df66c643" providerId="ADAL" clId="{3E63EB60-4BCE-40FC-92A3-9A7F6CA304EB}" dt="2024-01-10T16:56:18.288" v="16435" actId="478"/>
          <ac:spMkLst>
            <pc:docMk/>
            <pc:sldMk cId="4250143239" sldId="387"/>
            <ac:spMk id="64" creationId="{5228F296-6B14-5FE4-FC99-13A05D6B1B8D}"/>
          </ac:spMkLst>
        </pc:spChg>
        <pc:spChg chg="add del mod">
          <ac:chgData name="Kwanghoon Jeong" userId="f3d143b3-b9be-494e-a1b3-f5a1df66c643" providerId="ADAL" clId="{3E63EB60-4BCE-40FC-92A3-9A7F6CA304EB}" dt="2024-01-10T16:56:20.640" v="16441" actId="478"/>
          <ac:spMkLst>
            <pc:docMk/>
            <pc:sldMk cId="4250143239" sldId="387"/>
            <ac:spMk id="65" creationId="{E35C6184-CE18-7EE0-D3D8-6B5DCAB2AA44}"/>
          </ac:spMkLst>
        </pc:spChg>
        <pc:spChg chg="add del mod">
          <ac:chgData name="Kwanghoon Jeong" userId="f3d143b3-b9be-494e-a1b3-f5a1df66c643" providerId="ADAL" clId="{3E63EB60-4BCE-40FC-92A3-9A7F6CA304EB}" dt="2024-01-10T16:56:20.214" v="16440" actId="478"/>
          <ac:spMkLst>
            <pc:docMk/>
            <pc:sldMk cId="4250143239" sldId="387"/>
            <ac:spMk id="66" creationId="{6691C4D1-BA23-DDBB-9FA9-7BD4A8128ABA}"/>
          </ac:spMkLst>
        </pc:spChg>
        <pc:spChg chg="add del mod">
          <ac:chgData name="Kwanghoon Jeong" userId="f3d143b3-b9be-494e-a1b3-f5a1df66c643" providerId="ADAL" clId="{3E63EB60-4BCE-40FC-92A3-9A7F6CA304EB}" dt="2024-01-10T16:56:26.905" v="16445" actId="478"/>
          <ac:spMkLst>
            <pc:docMk/>
            <pc:sldMk cId="4250143239" sldId="387"/>
            <ac:spMk id="67" creationId="{606AB191-ACB5-105C-66FB-86DB5F6EB003}"/>
          </ac:spMkLst>
        </pc:spChg>
        <pc:spChg chg="add mod">
          <ac:chgData name="Kwanghoon Jeong" userId="f3d143b3-b9be-494e-a1b3-f5a1df66c643" providerId="ADAL" clId="{3E63EB60-4BCE-40FC-92A3-9A7F6CA304EB}" dt="2024-01-10T16:55:08.957" v="16421" actId="571"/>
          <ac:spMkLst>
            <pc:docMk/>
            <pc:sldMk cId="4250143239" sldId="387"/>
            <ac:spMk id="69" creationId="{7B3D1927-7758-7061-E85F-D8992BCF8E92}"/>
          </ac:spMkLst>
        </pc:spChg>
        <pc:spChg chg="add mod">
          <ac:chgData name="Kwanghoon Jeong" userId="f3d143b3-b9be-494e-a1b3-f5a1df66c643" providerId="ADAL" clId="{3E63EB60-4BCE-40FC-92A3-9A7F6CA304EB}" dt="2024-01-10T16:55:08.957" v="16421" actId="571"/>
          <ac:spMkLst>
            <pc:docMk/>
            <pc:sldMk cId="4250143239" sldId="387"/>
            <ac:spMk id="70" creationId="{77D1371F-3D05-0EAF-6BC9-76CC820E848B}"/>
          </ac:spMkLst>
        </pc:spChg>
        <pc:spChg chg="add mod">
          <ac:chgData name="Kwanghoon Jeong" userId="f3d143b3-b9be-494e-a1b3-f5a1df66c643" providerId="ADAL" clId="{3E63EB60-4BCE-40FC-92A3-9A7F6CA304EB}" dt="2024-01-10T16:55:12.434" v="16423" actId="571"/>
          <ac:spMkLst>
            <pc:docMk/>
            <pc:sldMk cId="4250143239" sldId="387"/>
            <ac:spMk id="71" creationId="{4C97C829-627C-6553-5D8D-8176B74F0E2B}"/>
          </ac:spMkLst>
        </pc:spChg>
        <pc:spChg chg="add mod">
          <ac:chgData name="Kwanghoon Jeong" userId="f3d143b3-b9be-494e-a1b3-f5a1df66c643" providerId="ADAL" clId="{3E63EB60-4BCE-40FC-92A3-9A7F6CA304EB}" dt="2024-01-10T16:55:12.434" v="16423" actId="571"/>
          <ac:spMkLst>
            <pc:docMk/>
            <pc:sldMk cId="4250143239" sldId="387"/>
            <ac:spMk id="72" creationId="{DB79326F-D983-EFF2-1831-F673119B7A88}"/>
          </ac:spMkLst>
        </pc:spChg>
        <pc:spChg chg="add mod">
          <ac:chgData name="Kwanghoon Jeong" userId="f3d143b3-b9be-494e-a1b3-f5a1df66c643" providerId="ADAL" clId="{3E63EB60-4BCE-40FC-92A3-9A7F6CA304EB}" dt="2024-01-10T16:55:12.434" v="16423" actId="571"/>
          <ac:spMkLst>
            <pc:docMk/>
            <pc:sldMk cId="4250143239" sldId="387"/>
            <ac:spMk id="73" creationId="{F4B72B8C-1990-752D-5872-8FF4ADE96FBB}"/>
          </ac:spMkLst>
        </pc:spChg>
        <pc:spChg chg="add mod">
          <ac:chgData name="Kwanghoon Jeong" userId="f3d143b3-b9be-494e-a1b3-f5a1df66c643" providerId="ADAL" clId="{3E63EB60-4BCE-40FC-92A3-9A7F6CA304EB}" dt="2024-01-10T16:55:20.546" v="16426" actId="571"/>
          <ac:spMkLst>
            <pc:docMk/>
            <pc:sldMk cId="4250143239" sldId="387"/>
            <ac:spMk id="74" creationId="{C448491C-AC5B-8ED1-BEDF-67876073173E}"/>
          </ac:spMkLst>
        </pc:spChg>
        <pc:spChg chg="add mod">
          <ac:chgData name="Kwanghoon Jeong" userId="f3d143b3-b9be-494e-a1b3-f5a1df66c643" providerId="ADAL" clId="{3E63EB60-4BCE-40FC-92A3-9A7F6CA304EB}" dt="2024-01-10T16:55:20.546" v="16426" actId="571"/>
          <ac:spMkLst>
            <pc:docMk/>
            <pc:sldMk cId="4250143239" sldId="387"/>
            <ac:spMk id="75" creationId="{6F9D2F92-8D36-6EF1-26B9-2C8C6B1DA66F}"/>
          </ac:spMkLst>
        </pc:spChg>
        <pc:spChg chg="add mod">
          <ac:chgData name="Kwanghoon Jeong" userId="f3d143b3-b9be-494e-a1b3-f5a1df66c643" providerId="ADAL" clId="{3E63EB60-4BCE-40FC-92A3-9A7F6CA304EB}" dt="2024-01-10T16:55:20.546" v="16426" actId="571"/>
          <ac:spMkLst>
            <pc:docMk/>
            <pc:sldMk cId="4250143239" sldId="387"/>
            <ac:spMk id="76" creationId="{B6078630-3324-EE90-FE03-4DBB9C4039BC}"/>
          </ac:spMkLst>
        </pc:spChg>
        <pc:spChg chg="add del mod">
          <ac:chgData name="Kwanghoon Jeong" userId="f3d143b3-b9be-494e-a1b3-f5a1df66c643" providerId="ADAL" clId="{3E63EB60-4BCE-40FC-92A3-9A7F6CA304EB}" dt="2024-01-10T16:58:44.665" v="16482" actId="478"/>
          <ac:spMkLst>
            <pc:docMk/>
            <pc:sldMk cId="4250143239" sldId="387"/>
            <ac:spMk id="89" creationId="{B9DC2F99-BEDE-7090-C537-98A1280BBE0B}"/>
          </ac:spMkLst>
        </pc:spChg>
        <pc:spChg chg="add del mod">
          <ac:chgData name="Kwanghoon Jeong" userId="f3d143b3-b9be-494e-a1b3-f5a1df66c643" providerId="ADAL" clId="{3E63EB60-4BCE-40FC-92A3-9A7F6CA304EB}" dt="2024-01-10T16:59:25.041" v="16487" actId="478"/>
          <ac:spMkLst>
            <pc:docMk/>
            <pc:sldMk cId="4250143239" sldId="387"/>
            <ac:spMk id="90" creationId="{EBB91E5C-1BA3-8526-41B2-F70BB9F45EBB}"/>
          </ac:spMkLst>
        </pc:spChg>
        <pc:spChg chg="add del mod">
          <ac:chgData name="Kwanghoon Jeong" userId="f3d143b3-b9be-494e-a1b3-f5a1df66c643" providerId="ADAL" clId="{3E63EB60-4BCE-40FC-92A3-9A7F6CA304EB}" dt="2024-01-10T16:59:55.739" v="16498" actId="478"/>
          <ac:spMkLst>
            <pc:docMk/>
            <pc:sldMk cId="4250143239" sldId="387"/>
            <ac:spMk id="92" creationId="{59D55AF3-DCEF-DB18-FC76-B181C3E2EA96}"/>
          </ac:spMkLst>
        </pc:spChg>
        <pc:spChg chg="add del mod">
          <ac:chgData name="Kwanghoon Jeong" userId="f3d143b3-b9be-494e-a1b3-f5a1df66c643" providerId="ADAL" clId="{3E63EB60-4BCE-40FC-92A3-9A7F6CA304EB}" dt="2024-01-10T17:00:44.716" v="16510" actId="478"/>
          <ac:spMkLst>
            <pc:docMk/>
            <pc:sldMk cId="4250143239" sldId="387"/>
            <ac:spMk id="93" creationId="{8D23805C-CFB5-5BE8-E3EE-6A19F03F47B8}"/>
          </ac:spMkLst>
        </pc:spChg>
        <pc:spChg chg="add mod">
          <ac:chgData name="Kwanghoon Jeong" userId="f3d143b3-b9be-494e-a1b3-f5a1df66c643" providerId="ADAL" clId="{3E63EB60-4BCE-40FC-92A3-9A7F6CA304EB}" dt="2024-01-10T17:44:18.009" v="17274" actId="165"/>
          <ac:spMkLst>
            <pc:docMk/>
            <pc:sldMk cId="4250143239" sldId="387"/>
            <ac:spMk id="94" creationId="{966B1A6E-CB4E-2184-CDAC-3D5627E356D6}"/>
          </ac:spMkLst>
        </pc:spChg>
        <pc:spChg chg="add del mod">
          <ac:chgData name="Kwanghoon Jeong" userId="f3d143b3-b9be-494e-a1b3-f5a1df66c643" providerId="ADAL" clId="{3E63EB60-4BCE-40FC-92A3-9A7F6CA304EB}" dt="2024-01-10T17:01:54.928" v="16523" actId="478"/>
          <ac:spMkLst>
            <pc:docMk/>
            <pc:sldMk cId="4250143239" sldId="387"/>
            <ac:spMk id="95" creationId="{61303B3D-AEE0-08E4-02B8-162547B0AA35}"/>
          </ac:spMkLst>
        </pc:spChg>
        <pc:spChg chg="add mod">
          <ac:chgData name="Kwanghoon Jeong" userId="f3d143b3-b9be-494e-a1b3-f5a1df66c643" providerId="ADAL" clId="{3E63EB60-4BCE-40FC-92A3-9A7F6CA304EB}" dt="2024-01-10T17:44:18.009" v="17274" actId="165"/>
          <ac:spMkLst>
            <pc:docMk/>
            <pc:sldMk cId="4250143239" sldId="387"/>
            <ac:spMk id="96" creationId="{995E2864-D863-7B6D-A14B-223116CD790E}"/>
          </ac:spMkLst>
        </pc:spChg>
        <pc:spChg chg="add mod topLvl">
          <ac:chgData name="Kwanghoon Jeong" userId="f3d143b3-b9be-494e-a1b3-f5a1df66c643" providerId="ADAL" clId="{3E63EB60-4BCE-40FC-92A3-9A7F6CA304EB}" dt="2024-01-10T17:50:13.608" v="17305" actId="164"/>
          <ac:spMkLst>
            <pc:docMk/>
            <pc:sldMk cId="4250143239" sldId="387"/>
            <ac:spMk id="97" creationId="{3784DD3A-A74B-AE25-6540-5E94BD618F15}"/>
          </ac:spMkLst>
        </pc:spChg>
        <pc:spChg chg="add del mod">
          <ac:chgData name="Kwanghoon Jeong" userId="f3d143b3-b9be-494e-a1b3-f5a1df66c643" providerId="ADAL" clId="{3E63EB60-4BCE-40FC-92A3-9A7F6CA304EB}" dt="2024-01-10T17:06:14.680" v="16632" actId="478"/>
          <ac:spMkLst>
            <pc:docMk/>
            <pc:sldMk cId="4250143239" sldId="387"/>
            <ac:spMk id="101" creationId="{A3E2980E-E436-2F08-D663-EB84CD2951EE}"/>
          </ac:spMkLst>
        </pc:spChg>
        <pc:spChg chg="add del mod">
          <ac:chgData name="Kwanghoon Jeong" userId="f3d143b3-b9be-494e-a1b3-f5a1df66c643" providerId="ADAL" clId="{3E63EB60-4BCE-40FC-92A3-9A7F6CA304EB}" dt="2024-01-10T17:06:12.072" v="16629"/>
          <ac:spMkLst>
            <pc:docMk/>
            <pc:sldMk cId="4250143239" sldId="387"/>
            <ac:spMk id="102" creationId="{9D5A6930-3BA1-4B6E-6F5E-1FE1FE8EA25E}"/>
          </ac:spMkLst>
        </pc:spChg>
        <pc:spChg chg="mod">
          <ac:chgData name="Kwanghoon Jeong" userId="f3d143b3-b9be-494e-a1b3-f5a1df66c643" providerId="ADAL" clId="{3E63EB60-4BCE-40FC-92A3-9A7F6CA304EB}" dt="2024-01-10T17:08:06.283" v="16674" actId="571"/>
          <ac:spMkLst>
            <pc:docMk/>
            <pc:sldMk cId="4250143239" sldId="387"/>
            <ac:spMk id="109" creationId="{D09E58CE-76A3-8C77-8BED-8FC7D3D7C900}"/>
          </ac:spMkLst>
        </pc:spChg>
        <pc:spChg chg="mod">
          <ac:chgData name="Kwanghoon Jeong" userId="f3d143b3-b9be-494e-a1b3-f5a1df66c643" providerId="ADAL" clId="{3E63EB60-4BCE-40FC-92A3-9A7F6CA304EB}" dt="2024-01-10T17:08:06.283" v="16674" actId="571"/>
          <ac:spMkLst>
            <pc:docMk/>
            <pc:sldMk cId="4250143239" sldId="387"/>
            <ac:spMk id="110" creationId="{B382E868-919C-F79C-5DD8-F9493C9C319A}"/>
          </ac:spMkLst>
        </pc:spChg>
        <pc:spChg chg="mod">
          <ac:chgData name="Kwanghoon Jeong" userId="f3d143b3-b9be-494e-a1b3-f5a1df66c643" providerId="ADAL" clId="{3E63EB60-4BCE-40FC-92A3-9A7F6CA304EB}" dt="2024-01-10T17:08:06.283" v="16674" actId="571"/>
          <ac:spMkLst>
            <pc:docMk/>
            <pc:sldMk cId="4250143239" sldId="387"/>
            <ac:spMk id="111" creationId="{A66A25D0-0A96-861F-75BC-FB9CFA7EE853}"/>
          </ac:spMkLst>
        </pc:spChg>
        <pc:spChg chg="add mod">
          <ac:chgData name="Kwanghoon Jeong" userId="f3d143b3-b9be-494e-a1b3-f5a1df66c643" providerId="ADAL" clId="{3E63EB60-4BCE-40FC-92A3-9A7F6CA304EB}" dt="2024-01-10T17:08:06.283" v="16674" actId="571"/>
          <ac:spMkLst>
            <pc:docMk/>
            <pc:sldMk cId="4250143239" sldId="387"/>
            <ac:spMk id="112" creationId="{5AF67714-A0D2-EC96-ADB4-103F0002BD59}"/>
          </ac:spMkLst>
        </pc:spChg>
        <pc:spChg chg="add del mod topLvl">
          <ac:chgData name="Kwanghoon Jeong" userId="f3d143b3-b9be-494e-a1b3-f5a1df66c643" providerId="ADAL" clId="{3E63EB60-4BCE-40FC-92A3-9A7F6CA304EB}" dt="2024-01-10T17:21:06.567" v="16991" actId="478"/>
          <ac:spMkLst>
            <pc:docMk/>
            <pc:sldMk cId="4250143239" sldId="387"/>
            <ac:spMk id="119" creationId="{90EE05A5-9395-D18C-4A0F-F5CA5DF9D6C7}"/>
          </ac:spMkLst>
        </pc:spChg>
        <pc:spChg chg="add del">
          <ac:chgData name="Kwanghoon Jeong" userId="f3d143b3-b9be-494e-a1b3-f5a1df66c643" providerId="ADAL" clId="{3E63EB60-4BCE-40FC-92A3-9A7F6CA304EB}" dt="2024-01-10T17:09:45.995" v="16690" actId="11529"/>
          <ac:spMkLst>
            <pc:docMk/>
            <pc:sldMk cId="4250143239" sldId="387"/>
            <ac:spMk id="122" creationId="{0BA7315D-2D79-2ED9-448D-0911FD154DB8}"/>
          </ac:spMkLst>
        </pc:spChg>
        <pc:spChg chg="add del">
          <ac:chgData name="Kwanghoon Jeong" userId="f3d143b3-b9be-494e-a1b3-f5a1df66c643" providerId="ADAL" clId="{3E63EB60-4BCE-40FC-92A3-9A7F6CA304EB}" dt="2024-01-10T17:10:50.955" v="16696" actId="478"/>
          <ac:spMkLst>
            <pc:docMk/>
            <pc:sldMk cId="4250143239" sldId="387"/>
            <ac:spMk id="125" creationId="{30285B37-3689-75BE-B0B5-A9E7FCBE41DC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26" creationId="{994320F5-6F8B-8A71-E925-D6FA4C05A42A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27" creationId="{03F32440-D2B6-E11B-6B05-7E3498737E0D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28" creationId="{ECDBE38F-0551-BE33-11FC-67410E83F266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29" creationId="{CB6EE5F9-86D9-E6FC-6A9D-3A1EAA21E116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30" creationId="{C16860D6-8242-7797-D415-6470B34ECD18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31" creationId="{41DCF75E-686E-87B9-7AAA-D9E81F4B574B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32" creationId="{CF655D33-01D3-313A-124D-78630D1ECD2C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33" creationId="{7BB541CB-254C-AF04-06E4-6B1D49C19D88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34" creationId="{68A93E2F-2129-3DCB-116D-1E2609384FD6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36" creationId="{94AB2663-3921-F72C-5F91-1CEC075377D0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37" creationId="{56C8FC23-0634-E2F1-5CA4-E0239D34AA95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38" creationId="{F7BBA355-D35C-E898-75B1-D2F9F5DDF1DF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39" creationId="{2392C39D-BDA1-148A-E8CB-8AC9086A9A50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44" creationId="{16C48F60-F89A-75EC-26D4-5B8D809B75CA}"/>
          </ac:spMkLst>
        </pc:spChg>
        <pc:spChg chg="add mod topLvl">
          <ac:chgData name="Kwanghoon Jeong" userId="f3d143b3-b9be-494e-a1b3-f5a1df66c643" providerId="ADAL" clId="{3E63EB60-4BCE-40FC-92A3-9A7F6CA304EB}" dt="2024-01-10T21:53:43.809" v="18613" actId="14100"/>
          <ac:spMkLst>
            <pc:docMk/>
            <pc:sldMk cId="4250143239" sldId="387"/>
            <ac:spMk id="147" creationId="{69CAB1EE-62A5-FFC5-E367-5199DA454959}"/>
          </ac:spMkLst>
        </pc:spChg>
        <pc:spChg chg="add del mod">
          <ac:chgData name="Kwanghoon Jeong" userId="f3d143b3-b9be-494e-a1b3-f5a1df66c643" providerId="ADAL" clId="{3E63EB60-4BCE-40FC-92A3-9A7F6CA304EB}" dt="2024-01-10T17:26:33.295" v="17143" actId="478"/>
          <ac:spMkLst>
            <pc:docMk/>
            <pc:sldMk cId="4250143239" sldId="387"/>
            <ac:spMk id="148" creationId="{E40A7092-CC1C-B639-1CD7-BEF64F438FEE}"/>
          </ac:spMkLst>
        </pc:spChg>
        <pc:spChg chg="add del mod ord">
          <ac:chgData name="Kwanghoon Jeong" userId="f3d143b3-b9be-494e-a1b3-f5a1df66c643" providerId="ADAL" clId="{3E63EB60-4BCE-40FC-92A3-9A7F6CA304EB}" dt="2024-01-10T17:22:49.044" v="17013" actId="478"/>
          <ac:spMkLst>
            <pc:docMk/>
            <pc:sldMk cId="4250143239" sldId="387"/>
            <ac:spMk id="152" creationId="{4645371F-9865-A10C-9796-E784BED3F1CF}"/>
          </ac:spMkLst>
        </pc:spChg>
        <pc:spChg chg="add del mod">
          <ac:chgData name="Kwanghoon Jeong" userId="f3d143b3-b9be-494e-a1b3-f5a1df66c643" providerId="ADAL" clId="{3E63EB60-4BCE-40FC-92A3-9A7F6CA304EB}" dt="2024-01-10T17:18:05.342" v="16938" actId="478"/>
          <ac:spMkLst>
            <pc:docMk/>
            <pc:sldMk cId="4250143239" sldId="387"/>
            <ac:spMk id="153" creationId="{F98A2CC2-437E-2D9E-799D-CB1069B48288}"/>
          </ac:spMkLst>
        </pc:spChg>
        <pc:spChg chg="mod ord topLvl">
          <ac:chgData name="Kwanghoon Jeong" userId="f3d143b3-b9be-494e-a1b3-f5a1df66c643" providerId="ADAL" clId="{3E63EB60-4BCE-40FC-92A3-9A7F6CA304EB}" dt="2024-01-10T21:50:41.513" v="18554" actId="1076"/>
          <ac:spMkLst>
            <pc:docMk/>
            <pc:sldMk cId="4250143239" sldId="387"/>
            <ac:spMk id="157" creationId="{DA1EA93F-D17E-BC4F-280F-C0E591B625D5}"/>
          </ac:spMkLst>
        </pc:spChg>
        <pc:spChg chg="mod">
          <ac:chgData name="Kwanghoon Jeong" userId="f3d143b3-b9be-494e-a1b3-f5a1df66c643" providerId="ADAL" clId="{3E63EB60-4BCE-40FC-92A3-9A7F6CA304EB}" dt="2024-01-10T21:39:24.434" v="18305" actId="1076"/>
          <ac:spMkLst>
            <pc:docMk/>
            <pc:sldMk cId="4250143239" sldId="387"/>
            <ac:spMk id="159" creationId="{9BAF964C-1FD9-660D-763C-D1853FAC7307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0" creationId="{49787B5F-B757-3EAB-573B-99596BA211F6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1" creationId="{1D9947F6-9AC4-F7E0-7625-070D6EB11C95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2" creationId="{32012789-44D4-CD2B-609A-10C3D4F8A9AA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3" creationId="{FE670D8A-CA4F-9834-99AC-2D226AFD3518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4" creationId="{BA1A8549-DE6D-362A-D462-4AEF61FE2A88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5" creationId="{7D1DA050-B65B-68F6-3BFD-B1AD384FFE6B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6" creationId="{2E7F408E-575A-6C4C-3DDF-7DDE2D224B5B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7" creationId="{AA9C1438-D0CD-83EE-259F-C10480E92965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8" creationId="{8002E888-6B95-E552-46F4-1E47F6FC7604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69" creationId="{6F0FE68F-6001-196E-911D-F7B2F238B992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70" creationId="{0E8F0CBC-954D-A542-804C-6FF1449D0C07}"/>
          </ac:spMkLst>
        </pc:spChg>
        <pc:spChg chg="mod">
          <ac:chgData name="Kwanghoon Jeong" userId="f3d143b3-b9be-494e-a1b3-f5a1df66c643" providerId="ADAL" clId="{3E63EB60-4BCE-40FC-92A3-9A7F6CA304EB}" dt="2024-01-10T21:36:42.982" v="18286" actId="165"/>
          <ac:spMkLst>
            <pc:docMk/>
            <pc:sldMk cId="4250143239" sldId="387"/>
            <ac:spMk id="171" creationId="{C6310FD7-48A8-F30C-B48E-56188BD993D0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74" creationId="{F534D747-4467-742C-D18B-260782C369E3}"/>
          </ac:spMkLst>
        </pc:spChg>
        <pc:spChg chg="add mod ord topLvl">
          <ac:chgData name="Kwanghoon Jeong" userId="f3d143b3-b9be-494e-a1b3-f5a1df66c643" providerId="ADAL" clId="{3E63EB60-4BCE-40FC-92A3-9A7F6CA304EB}" dt="2024-01-10T21:50:41.513" v="18554" actId="1076"/>
          <ac:spMkLst>
            <pc:docMk/>
            <pc:sldMk cId="4250143239" sldId="387"/>
            <ac:spMk id="176" creationId="{CF9320B3-105B-2B05-0B2B-FD6CFE35E0F5}"/>
          </ac:spMkLst>
        </pc:spChg>
        <pc:spChg chg="mod ord topLvl">
          <ac:chgData name="Kwanghoon Jeong" userId="f3d143b3-b9be-494e-a1b3-f5a1df66c643" providerId="ADAL" clId="{3E63EB60-4BCE-40FC-92A3-9A7F6CA304EB}" dt="2024-01-10T21:50:41.513" v="18554" actId="1076"/>
          <ac:spMkLst>
            <pc:docMk/>
            <pc:sldMk cId="4250143239" sldId="387"/>
            <ac:spMk id="180" creationId="{0C0B1CC2-9D76-AC39-AA32-DD8D9CD3A5AC}"/>
          </ac:spMkLst>
        </pc:spChg>
        <pc:spChg chg="del mod topLvl">
          <ac:chgData name="Kwanghoon Jeong" userId="f3d143b3-b9be-494e-a1b3-f5a1df66c643" providerId="ADAL" clId="{3E63EB60-4BCE-40FC-92A3-9A7F6CA304EB}" dt="2024-01-10T21:40:19.878" v="18319" actId="478"/>
          <ac:spMkLst>
            <pc:docMk/>
            <pc:sldMk cId="4250143239" sldId="387"/>
            <ac:spMk id="181" creationId="{B86A3499-9C15-DEFC-0FCF-A359150622D7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83" creationId="{33E7C784-7BF7-25BE-48C0-CD1D563BE775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84" creationId="{15E4E9AA-003F-CA14-80FE-E580D17B8F11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85" creationId="{861CD127-84FB-DE08-32E7-58475FCBC04A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86" creationId="{2C6E71A6-C083-501B-B7AD-BD56679A62CC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87" creationId="{655D9CD2-B3CE-6D9A-7E01-D8831D891651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88" creationId="{1D5ADAC7-BAA7-B434-B162-68AD1973BE4E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89" creationId="{37ECDE65-25D8-8990-63DD-4BD8F9F46398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90" creationId="{B2CD3F03-D555-DF2C-6F1E-DB7896AEE4D4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91" creationId="{D5F17B5E-E33F-9C51-15D7-19C49E53D4D2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92" creationId="{D2736C20-F747-82F1-5DC0-4A96BB3330C2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93" creationId="{5E8A5273-AD45-4C44-29AD-161AED7DCBDB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94" creationId="{58462701-92A9-9C26-ABE1-BA51892EC6FF}"/>
          </ac:spMkLst>
        </pc:spChg>
        <pc:spChg chg="mod">
          <ac:chgData name="Kwanghoon Jeong" userId="f3d143b3-b9be-494e-a1b3-f5a1df66c643" providerId="ADAL" clId="{3E63EB60-4BCE-40FC-92A3-9A7F6CA304EB}" dt="2024-01-10T21:40:16.642" v="18318" actId="165"/>
          <ac:spMkLst>
            <pc:docMk/>
            <pc:sldMk cId="4250143239" sldId="387"/>
            <ac:spMk id="195" creationId="{BB866615-1F64-8FAE-48EA-B5C5508662B7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196" creationId="{B0ACAD35-E04D-F5DB-AD8C-6FE2E5E3E90E}"/>
          </ac:spMkLst>
        </pc:spChg>
        <pc:spChg chg="add mod ord topLvl">
          <ac:chgData name="Kwanghoon Jeong" userId="f3d143b3-b9be-494e-a1b3-f5a1df66c643" providerId="ADAL" clId="{3E63EB60-4BCE-40FC-92A3-9A7F6CA304EB}" dt="2024-01-10T21:50:41.513" v="18554" actId="1076"/>
          <ac:spMkLst>
            <pc:docMk/>
            <pc:sldMk cId="4250143239" sldId="387"/>
            <ac:spMk id="198" creationId="{F21FA02F-7C62-6467-BD70-42A4F958E7D5}"/>
          </ac:spMkLst>
        </pc:spChg>
        <pc:spChg chg="add mod topLvl">
          <ac:chgData name="Kwanghoon Jeong" userId="f3d143b3-b9be-494e-a1b3-f5a1df66c643" providerId="ADAL" clId="{3E63EB60-4BCE-40FC-92A3-9A7F6CA304EB}" dt="2024-01-10T21:54:20.537" v="18638" actId="1076"/>
          <ac:spMkLst>
            <pc:docMk/>
            <pc:sldMk cId="4250143239" sldId="387"/>
            <ac:spMk id="199" creationId="{1AC9CF0F-E3EC-98D2-94F0-20A0AE9D9F3E}"/>
          </ac:spMkLst>
        </pc:spChg>
        <pc:spChg chg="add mod topLvl">
          <ac:chgData name="Kwanghoon Jeong" userId="f3d143b3-b9be-494e-a1b3-f5a1df66c643" providerId="ADAL" clId="{3E63EB60-4BCE-40FC-92A3-9A7F6CA304EB}" dt="2024-01-10T21:54:04.956" v="18626" actId="20577"/>
          <ac:spMkLst>
            <pc:docMk/>
            <pc:sldMk cId="4250143239" sldId="387"/>
            <ac:spMk id="200" creationId="{A01E4F93-4503-2357-1856-C5F81381578D}"/>
          </ac:spMkLst>
        </pc:spChg>
        <pc:spChg chg="add 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09" creationId="{9EDF6BA0-1808-3606-646C-6DEDAB382B1C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13" creationId="{12411DB7-6583-59C5-68B5-61535EC6AF9C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14" creationId="{0D6F7ED4-06C8-39DC-EB90-A5CF8B03D924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15" creationId="{14DEF187-8E84-05EC-DA1C-C294D40B91F0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17" creationId="{AF0FF99A-0FCE-0707-BE4E-A8523C19AE66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18" creationId="{538A7B7B-C8AF-AB58-8BFC-B53493BED89A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19" creationId="{F39D1835-926D-B049-8033-500C8A40B8B5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0" creationId="{ED583E3B-9631-2464-4214-8D3FCD4FCBB8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1" creationId="{C3CE76B4-2461-5B33-E647-2407238B348F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2" creationId="{62D75C44-EA91-EE46-A045-204BC0EA5F21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3" creationId="{F9C51EE6-C253-C7E9-3E2D-B00F6B67D5A2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4" creationId="{E79DF02E-3282-8C58-43A1-5860F98426DE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5" creationId="{564BFE8E-A0DB-7067-5CA5-F400F7BE70E6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6" creationId="{3FDC0BFA-F813-A73D-F4CB-604B0F368D16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7" creationId="{E6527753-699E-145D-976F-69E03BD3A8CA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8" creationId="{B46D9321-48BE-09DE-E35A-B4A9AA40F341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29" creationId="{578294C0-773F-E7F3-9DC9-41E6FB047CD0}"/>
          </ac:spMkLst>
        </pc:spChg>
        <pc:spChg chg="mod">
          <ac:chgData name="Kwanghoon Jeong" userId="f3d143b3-b9be-494e-a1b3-f5a1df66c643" providerId="ADAL" clId="{3E63EB60-4BCE-40FC-92A3-9A7F6CA304EB}" dt="2024-01-10T17:41:20.946" v="17246" actId="571"/>
          <ac:spMkLst>
            <pc:docMk/>
            <pc:sldMk cId="4250143239" sldId="387"/>
            <ac:spMk id="230" creationId="{2973F2B7-CBE3-7BB4-584A-AE932C344E2E}"/>
          </ac:spMkLst>
        </pc:spChg>
        <pc:spChg chg="add mod">
          <ac:chgData name="Kwanghoon Jeong" userId="f3d143b3-b9be-494e-a1b3-f5a1df66c643" providerId="ADAL" clId="{3E63EB60-4BCE-40FC-92A3-9A7F6CA304EB}" dt="2024-01-10T18:11:50.229" v="17365" actId="1076"/>
          <ac:spMkLst>
            <pc:docMk/>
            <pc:sldMk cId="4250143239" sldId="387"/>
            <ac:spMk id="248" creationId="{C8979F12-6016-27E8-513E-DBD80BAD7FB2}"/>
          </ac:spMkLst>
        </pc:spChg>
        <pc:spChg chg="add mod">
          <ac:chgData name="Kwanghoon Jeong" userId="f3d143b3-b9be-494e-a1b3-f5a1df66c643" providerId="ADAL" clId="{3E63EB60-4BCE-40FC-92A3-9A7F6CA304EB}" dt="2024-01-10T18:11:50.229" v="17365" actId="1076"/>
          <ac:spMkLst>
            <pc:docMk/>
            <pc:sldMk cId="4250143239" sldId="387"/>
            <ac:spMk id="249" creationId="{0CA22001-38B2-DD4A-F054-481FE87C513F}"/>
          </ac:spMkLst>
        </pc:spChg>
        <pc:spChg chg="add mod">
          <ac:chgData name="Kwanghoon Jeong" userId="f3d143b3-b9be-494e-a1b3-f5a1df66c643" providerId="ADAL" clId="{3E63EB60-4BCE-40FC-92A3-9A7F6CA304EB}" dt="2024-01-10T21:55:03.235" v="18639" actId="1076"/>
          <ac:spMkLst>
            <pc:docMk/>
            <pc:sldMk cId="4250143239" sldId="387"/>
            <ac:spMk id="250" creationId="{A3F92BF5-41FA-20D8-65B6-36ED83F4310A}"/>
          </ac:spMkLst>
        </pc:spChg>
        <pc:spChg chg="add del">
          <ac:chgData name="Kwanghoon Jeong" userId="f3d143b3-b9be-494e-a1b3-f5a1df66c643" providerId="ADAL" clId="{3E63EB60-4BCE-40FC-92A3-9A7F6CA304EB}" dt="2024-01-10T21:32:30.304" v="18253" actId="478"/>
          <ac:spMkLst>
            <pc:docMk/>
            <pc:sldMk cId="4250143239" sldId="387"/>
            <ac:spMk id="255" creationId="{FF126066-2C47-3A68-ACED-36BCBEEF93F6}"/>
          </ac:spMkLst>
        </pc:spChg>
        <pc:spChg chg="add mod">
          <ac:chgData name="Kwanghoon Jeong" userId="f3d143b3-b9be-494e-a1b3-f5a1df66c643" providerId="ADAL" clId="{3E63EB60-4BCE-40FC-92A3-9A7F6CA304EB}" dt="2024-01-10T21:50:41.513" v="18554" actId="1076"/>
          <ac:spMkLst>
            <pc:docMk/>
            <pc:sldMk cId="4250143239" sldId="387"/>
            <ac:spMk id="271" creationId="{366330BA-D39B-2860-F73B-C65697D81ED2}"/>
          </ac:spMkLst>
        </pc:spChg>
        <pc:grpChg chg="del">
          <ac:chgData name="Kwanghoon Jeong" userId="f3d143b3-b9be-494e-a1b3-f5a1df66c643" providerId="ADAL" clId="{3E63EB60-4BCE-40FC-92A3-9A7F6CA304EB}" dt="2024-01-09T23:42:27.165" v="13728" actId="478"/>
          <ac:grpSpMkLst>
            <pc:docMk/>
            <pc:sldMk cId="4250143239" sldId="387"/>
            <ac:grpSpMk id="8" creationId="{426B4082-950E-6866-3A5F-57DECFD1BB54}"/>
          </ac:grpSpMkLst>
        </pc:grpChg>
        <pc:grpChg chg="add del mod topLvl">
          <ac:chgData name="Kwanghoon Jeong" userId="f3d143b3-b9be-494e-a1b3-f5a1df66c643" providerId="ADAL" clId="{3E63EB60-4BCE-40FC-92A3-9A7F6CA304EB}" dt="2024-01-10T16:39:06.538" v="16225" actId="165"/>
          <ac:grpSpMkLst>
            <pc:docMk/>
            <pc:sldMk cId="4250143239" sldId="387"/>
            <ac:grpSpMk id="8" creationId="{F8D790D2-7E51-9166-78DA-E6548A1E7223}"/>
          </ac:grpSpMkLst>
        </pc:grpChg>
        <pc:grpChg chg="add del mod">
          <ac:chgData name="Kwanghoon Jeong" userId="f3d143b3-b9be-494e-a1b3-f5a1df66c643" providerId="ADAL" clId="{3E63EB60-4BCE-40FC-92A3-9A7F6CA304EB}" dt="2024-01-10T16:39:02.777" v="16222" actId="165"/>
          <ac:grpSpMkLst>
            <pc:docMk/>
            <pc:sldMk cId="4250143239" sldId="387"/>
            <ac:grpSpMk id="9" creationId="{CED0A683-21C5-4274-3BC1-21E5FF183072}"/>
          </ac:grpSpMkLst>
        </pc:grpChg>
        <pc:grpChg chg="add del mod topLvl">
          <ac:chgData name="Kwanghoon Jeong" userId="f3d143b3-b9be-494e-a1b3-f5a1df66c643" providerId="ADAL" clId="{3E63EB60-4BCE-40FC-92A3-9A7F6CA304EB}" dt="2024-01-10T16:29:54.076" v="16192" actId="165"/>
          <ac:grpSpMkLst>
            <pc:docMk/>
            <pc:sldMk cId="4250143239" sldId="387"/>
            <ac:grpSpMk id="35" creationId="{988E2A8D-6A83-CDE7-237B-AEFAC4F57E98}"/>
          </ac:grpSpMkLst>
        </pc:grpChg>
        <pc:grpChg chg="add del mod">
          <ac:chgData name="Kwanghoon Jeong" userId="f3d143b3-b9be-494e-a1b3-f5a1df66c643" providerId="ADAL" clId="{3E63EB60-4BCE-40FC-92A3-9A7F6CA304EB}" dt="2024-01-10T16:29:51.864" v="16191" actId="165"/>
          <ac:grpSpMkLst>
            <pc:docMk/>
            <pc:sldMk cId="4250143239" sldId="387"/>
            <ac:grpSpMk id="44" creationId="{9EBB9FF4-1127-4811-2518-77D8843D2F91}"/>
          </ac:grpSpMkLst>
        </pc:grpChg>
        <pc:grpChg chg="add del mod">
          <ac:chgData name="Kwanghoon Jeong" userId="f3d143b3-b9be-494e-a1b3-f5a1df66c643" providerId="ADAL" clId="{3E63EB60-4BCE-40FC-92A3-9A7F6CA304EB}" dt="2024-01-10T16:56:17.388" v="16433" actId="478"/>
          <ac:grpSpMkLst>
            <pc:docMk/>
            <pc:sldMk cId="4250143239" sldId="387"/>
            <ac:grpSpMk id="68" creationId="{DA54DBB5-A6FE-2249-C9AD-980EDF5168F3}"/>
          </ac:grpSpMkLst>
        </pc:grpChg>
        <pc:grpChg chg="add del mod">
          <ac:chgData name="Kwanghoon Jeong" userId="f3d143b3-b9be-494e-a1b3-f5a1df66c643" providerId="ADAL" clId="{3E63EB60-4BCE-40FC-92A3-9A7F6CA304EB}" dt="2024-01-10T16:56:17.741" v="16434" actId="478"/>
          <ac:grpSpMkLst>
            <pc:docMk/>
            <pc:sldMk cId="4250143239" sldId="387"/>
            <ac:grpSpMk id="77" creationId="{1719CE36-8C87-8ED3-FFBA-5178F39AC0CB}"/>
          </ac:grpSpMkLst>
        </pc:grpChg>
        <pc:grpChg chg="add del mod ord">
          <ac:chgData name="Kwanghoon Jeong" userId="f3d143b3-b9be-494e-a1b3-f5a1df66c643" providerId="ADAL" clId="{3E63EB60-4BCE-40FC-92A3-9A7F6CA304EB}" dt="2024-01-10T17:08:19.128" v="16682" actId="478"/>
          <ac:grpSpMkLst>
            <pc:docMk/>
            <pc:sldMk cId="4250143239" sldId="387"/>
            <ac:grpSpMk id="91" creationId="{73036FF9-626E-1D48-2B48-4E69681E98BD}"/>
          </ac:grpSpMkLst>
        </pc:grpChg>
        <pc:grpChg chg="add mod topLvl">
          <ac:chgData name="Kwanghoon Jeong" userId="f3d143b3-b9be-494e-a1b3-f5a1df66c643" providerId="ADAL" clId="{3E63EB60-4BCE-40FC-92A3-9A7F6CA304EB}" dt="2024-01-10T17:50:13.608" v="17305" actId="164"/>
          <ac:grpSpMkLst>
            <pc:docMk/>
            <pc:sldMk cId="4250143239" sldId="387"/>
            <ac:grpSpMk id="98" creationId="{92E49332-4E70-50A0-6424-AAF6969818BD}"/>
          </ac:grpSpMkLst>
        </pc:grpChg>
        <pc:grpChg chg="add mod">
          <ac:chgData name="Kwanghoon Jeong" userId="f3d143b3-b9be-494e-a1b3-f5a1df66c643" providerId="ADAL" clId="{3E63EB60-4BCE-40FC-92A3-9A7F6CA304EB}" dt="2024-01-10T17:05:42.680" v="16608" actId="164"/>
          <ac:grpSpMkLst>
            <pc:docMk/>
            <pc:sldMk cId="4250143239" sldId="387"/>
            <ac:grpSpMk id="100" creationId="{B27DF762-CE57-CFAE-F3B4-976B3CAD5610}"/>
          </ac:grpSpMkLst>
        </pc:grpChg>
        <pc:grpChg chg="add mod">
          <ac:chgData name="Kwanghoon Jeong" userId="f3d143b3-b9be-494e-a1b3-f5a1df66c643" providerId="ADAL" clId="{3E63EB60-4BCE-40FC-92A3-9A7F6CA304EB}" dt="2024-01-10T17:08:06.283" v="16674" actId="571"/>
          <ac:grpSpMkLst>
            <pc:docMk/>
            <pc:sldMk cId="4250143239" sldId="387"/>
            <ac:grpSpMk id="108" creationId="{AE8B3303-364B-7FCB-DE35-CB4A50187D7F}"/>
          </ac:grpSpMkLst>
        </pc:grpChg>
        <pc:grpChg chg="add del mod topLvl">
          <ac:chgData name="Kwanghoon Jeong" userId="f3d143b3-b9be-494e-a1b3-f5a1df66c643" providerId="ADAL" clId="{3E63EB60-4BCE-40FC-92A3-9A7F6CA304EB}" dt="2024-01-10T17:44:06.596" v="17271" actId="165"/>
          <ac:grpSpMkLst>
            <pc:docMk/>
            <pc:sldMk cId="4250143239" sldId="387"/>
            <ac:grpSpMk id="118" creationId="{D451A85F-EF8B-A989-BD89-E916074E8A35}"/>
          </ac:grpSpMkLst>
        </pc:grpChg>
        <pc:grpChg chg="add del mod">
          <ac:chgData name="Kwanghoon Jeong" userId="f3d143b3-b9be-494e-a1b3-f5a1df66c643" providerId="ADAL" clId="{3E63EB60-4BCE-40FC-92A3-9A7F6CA304EB}" dt="2024-01-10T17:12:38.480" v="16720" actId="165"/>
          <ac:grpSpMkLst>
            <pc:docMk/>
            <pc:sldMk cId="4250143239" sldId="387"/>
            <ac:grpSpMk id="135" creationId="{E4EF92D5-9342-622F-0322-ADB54DEE191C}"/>
          </ac:grpSpMkLst>
        </pc:grpChg>
        <pc:grpChg chg="add del mod">
          <ac:chgData name="Kwanghoon Jeong" userId="f3d143b3-b9be-494e-a1b3-f5a1df66c643" providerId="ADAL" clId="{3E63EB60-4BCE-40FC-92A3-9A7F6CA304EB}" dt="2024-01-10T17:14:20.944" v="16752" actId="165"/>
          <ac:grpSpMkLst>
            <pc:docMk/>
            <pc:sldMk cId="4250143239" sldId="387"/>
            <ac:grpSpMk id="140" creationId="{EDDDECEF-B602-31D3-3D53-C82903EA7D2A}"/>
          </ac:grpSpMkLst>
        </pc:grpChg>
        <pc:grpChg chg="add del mod topLvl">
          <ac:chgData name="Kwanghoon Jeong" userId="f3d143b3-b9be-494e-a1b3-f5a1df66c643" providerId="ADAL" clId="{3E63EB60-4BCE-40FC-92A3-9A7F6CA304EB}" dt="2024-01-10T17:18:36.289" v="16946" actId="165"/>
          <ac:grpSpMkLst>
            <pc:docMk/>
            <pc:sldMk cId="4250143239" sldId="387"/>
            <ac:grpSpMk id="143" creationId="{85B5A2D1-395B-3237-31B0-4CDF5D8B5BC1}"/>
          </ac:grpSpMkLst>
        </pc:grpChg>
        <pc:grpChg chg="add del mod">
          <ac:chgData name="Kwanghoon Jeong" userId="f3d143b3-b9be-494e-a1b3-f5a1df66c643" providerId="ADAL" clId="{3E63EB60-4BCE-40FC-92A3-9A7F6CA304EB}" dt="2024-01-10T17:18:33.680" v="16945" actId="165"/>
          <ac:grpSpMkLst>
            <pc:docMk/>
            <pc:sldMk cId="4250143239" sldId="387"/>
            <ac:grpSpMk id="155" creationId="{B2CCD9BB-B191-C81F-EA32-2637F49CB682}"/>
          </ac:grpSpMkLst>
        </pc:grpChg>
        <pc:grpChg chg="add del mod topLvl">
          <ac:chgData name="Kwanghoon Jeong" userId="f3d143b3-b9be-494e-a1b3-f5a1df66c643" providerId="ADAL" clId="{3E63EB60-4BCE-40FC-92A3-9A7F6CA304EB}" dt="2024-01-10T21:36:42.982" v="18286" actId="165"/>
          <ac:grpSpMkLst>
            <pc:docMk/>
            <pc:sldMk cId="4250143239" sldId="387"/>
            <ac:grpSpMk id="156" creationId="{7F4321DD-A494-B291-4F95-6AA7D8DF175E}"/>
          </ac:grpSpMkLst>
        </pc:grpChg>
        <pc:grpChg chg="mod ord topLvl">
          <ac:chgData name="Kwanghoon Jeong" userId="f3d143b3-b9be-494e-a1b3-f5a1df66c643" providerId="ADAL" clId="{3E63EB60-4BCE-40FC-92A3-9A7F6CA304EB}" dt="2024-01-10T21:50:41.513" v="18554" actId="1076"/>
          <ac:grpSpMkLst>
            <pc:docMk/>
            <pc:sldMk cId="4250143239" sldId="387"/>
            <ac:grpSpMk id="158" creationId="{6C93628A-45C6-33EF-8514-5032EC16207E}"/>
          </ac:grpSpMkLst>
        </pc:grpChg>
        <pc:grpChg chg="add del mod ord topLvl">
          <ac:chgData name="Kwanghoon Jeong" userId="f3d143b3-b9be-494e-a1b3-f5a1df66c643" providerId="ADAL" clId="{3E63EB60-4BCE-40FC-92A3-9A7F6CA304EB}" dt="2024-01-10T21:36:41.569" v="18285" actId="165"/>
          <ac:grpSpMkLst>
            <pc:docMk/>
            <pc:sldMk cId="4250143239" sldId="387"/>
            <ac:grpSpMk id="177" creationId="{2E2750EF-7A45-0255-BFDA-C6778A698EC7}"/>
          </ac:grpSpMkLst>
        </pc:grpChg>
        <pc:grpChg chg="add del mod ord topLvl">
          <ac:chgData name="Kwanghoon Jeong" userId="f3d143b3-b9be-494e-a1b3-f5a1df66c643" providerId="ADAL" clId="{3E63EB60-4BCE-40FC-92A3-9A7F6CA304EB}" dt="2024-01-10T21:40:15.179" v="18317" actId="165"/>
          <ac:grpSpMkLst>
            <pc:docMk/>
            <pc:sldMk cId="4250143239" sldId="387"/>
            <ac:grpSpMk id="178" creationId="{878CF401-F5E4-BD35-9D69-FD155C6FB41A}"/>
          </ac:grpSpMkLst>
        </pc:grpChg>
        <pc:grpChg chg="del mod topLvl">
          <ac:chgData name="Kwanghoon Jeong" userId="f3d143b3-b9be-494e-a1b3-f5a1df66c643" providerId="ADAL" clId="{3E63EB60-4BCE-40FC-92A3-9A7F6CA304EB}" dt="2024-01-10T21:40:16.642" v="18318" actId="165"/>
          <ac:grpSpMkLst>
            <pc:docMk/>
            <pc:sldMk cId="4250143239" sldId="387"/>
            <ac:grpSpMk id="179" creationId="{E5A7D358-460D-CE68-0064-13C9754AC9E0}"/>
          </ac:grpSpMkLst>
        </pc:grpChg>
        <pc:grpChg chg="mod topLvl">
          <ac:chgData name="Kwanghoon Jeong" userId="f3d143b3-b9be-494e-a1b3-f5a1df66c643" providerId="ADAL" clId="{3E63EB60-4BCE-40FC-92A3-9A7F6CA304EB}" dt="2024-01-10T21:50:41.513" v="18554" actId="1076"/>
          <ac:grpSpMkLst>
            <pc:docMk/>
            <pc:sldMk cId="4250143239" sldId="387"/>
            <ac:grpSpMk id="182" creationId="{38CAACF3-7DA7-7557-595D-CCA852487307}"/>
          </ac:grpSpMkLst>
        </pc:grpChg>
        <pc:grpChg chg="add del mod">
          <ac:chgData name="Kwanghoon Jeong" userId="f3d143b3-b9be-494e-a1b3-f5a1df66c643" providerId="ADAL" clId="{3E63EB60-4BCE-40FC-92A3-9A7F6CA304EB}" dt="2024-01-10T17:40:35.723" v="17234" actId="165"/>
          <ac:grpSpMkLst>
            <pc:docMk/>
            <pc:sldMk cId="4250143239" sldId="387"/>
            <ac:grpSpMk id="197" creationId="{0501BFB6-50F5-E183-BC0F-AB0FBDFE04D7}"/>
          </ac:grpSpMkLst>
        </pc:grpChg>
        <pc:grpChg chg="add del mod">
          <ac:chgData name="Kwanghoon Jeong" userId="f3d143b3-b9be-494e-a1b3-f5a1df66c643" providerId="ADAL" clId="{3E63EB60-4BCE-40FC-92A3-9A7F6CA304EB}" dt="2024-01-10T17:43:38.622" v="17264" actId="165"/>
          <ac:grpSpMkLst>
            <pc:docMk/>
            <pc:sldMk cId="4250143239" sldId="387"/>
            <ac:grpSpMk id="202" creationId="{CD2268AD-79DD-DC66-606C-445FCE55837C}"/>
          </ac:grpSpMkLst>
        </pc:grpChg>
        <pc:grpChg chg="add mod">
          <ac:chgData name="Kwanghoon Jeong" userId="f3d143b3-b9be-494e-a1b3-f5a1df66c643" providerId="ADAL" clId="{3E63EB60-4BCE-40FC-92A3-9A7F6CA304EB}" dt="2024-01-10T21:54:04.956" v="18626" actId="20577"/>
          <ac:grpSpMkLst>
            <pc:docMk/>
            <pc:sldMk cId="4250143239" sldId="387"/>
            <ac:grpSpMk id="204" creationId="{7EDF4533-AEB1-B5D3-60C7-A227EDE3CE88}"/>
          </ac:grpSpMkLst>
        </pc:grpChg>
        <pc:grpChg chg="add mod topLvl">
          <ac:chgData name="Kwanghoon Jeong" userId="f3d143b3-b9be-494e-a1b3-f5a1df66c643" providerId="ADAL" clId="{3E63EB60-4BCE-40FC-92A3-9A7F6CA304EB}" dt="2024-01-10T21:54:04.956" v="18626" actId="20577"/>
          <ac:grpSpMkLst>
            <pc:docMk/>
            <pc:sldMk cId="4250143239" sldId="387"/>
            <ac:grpSpMk id="205" creationId="{187683A1-3706-D922-7549-6FE7826C999D}"/>
          </ac:grpSpMkLst>
        </pc:grpChg>
        <pc:grpChg chg="add mod topLvl">
          <ac:chgData name="Kwanghoon Jeong" userId="f3d143b3-b9be-494e-a1b3-f5a1df66c643" providerId="ADAL" clId="{3E63EB60-4BCE-40FC-92A3-9A7F6CA304EB}" dt="2024-01-10T21:54:04.956" v="18626" actId="20577"/>
          <ac:grpSpMkLst>
            <pc:docMk/>
            <pc:sldMk cId="4250143239" sldId="387"/>
            <ac:grpSpMk id="206" creationId="{5F7E36DA-14EA-D0DE-95E1-84BFD6DBF170}"/>
          </ac:grpSpMkLst>
        </pc:grpChg>
        <pc:grpChg chg="add del mod">
          <ac:chgData name="Kwanghoon Jeong" userId="f3d143b3-b9be-494e-a1b3-f5a1df66c643" providerId="ADAL" clId="{3E63EB60-4BCE-40FC-92A3-9A7F6CA304EB}" dt="2024-01-10T17:41:28.141" v="17247" actId="165"/>
          <ac:grpSpMkLst>
            <pc:docMk/>
            <pc:sldMk cId="4250143239" sldId="387"/>
            <ac:grpSpMk id="207" creationId="{C7A8C11D-CFDF-420A-1ADE-24E838364AFC}"/>
          </ac:grpSpMkLst>
        </pc:grpChg>
        <pc:grpChg chg="add del mod">
          <ac:chgData name="Kwanghoon Jeong" userId="f3d143b3-b9be-494e-a1b3-f5a1df66c643" providerId="ADAL" clId="{3E63EB60-4BCE-40FC-92A3-9A7F6CA304EB}" dt="2024-01-10T17:41:04.871" v="17240" actId="165"/>
          <ac:grpSpMkLst>
            <pc:docMk/>
            <pc:sldMk cId="4250143239" sldId="387"/>
            <ac:grpSpMk id="208" creationId="{3E2DE176-803C-499A-3760-2370BFF83FC8}"/>
          </ac:grpSpMkLst>
        </pc:grpChg>
        <pc:grpChg chg="add mod">
          <ac:chgData name="Kwanghoon Jeong" userId="f3d143b3-b9be-494e-a1b3-f5a1df66c643" providerId="ADAL" clId="{3E63EB60-4BCE-40FC-92A3-9A7F6CA304EB}" dt="2024-01-10T17:41:20.946" v="17246" actId="571"/>
          <ac:grpSpMkLst>
            <pc:docMk/>
            <pc:sldMk cId="4250143239" sldId="387"/>
            <ac:grpSpMk id="210" creationId="{905EDB21-6FBA-6B7F-4098-ECE948020180}"/>
          </ac:grpSpMkLst>
        </pc:grpChg>
        <pc:grpChg chg="mod">
          <ac:chgData name="Kwanghoon Jeong" userId="f3d143b3-b9be-494e-a1b3-f5a1df66c643" providerId="ADAL" clId="{3E63EB60-4BCE-40FC-92A3-9A7F6CA304EB}" dt="2024-01-10T17:41:20.946" v="17246" actId="571"/>
          <ac:grpSpMkLst>
            <pc:docMk/>
            <pc:sldMk cId="4250143239" sldId="387"/>
            <ac:grpSpMk id="211" creationId="{A9D9E056-6B00-9DDD-10BC-80612E207930}"/>
          </ac:grpSpMkLst>
        </pc:grpChg>
        <pc:grpChg chg="mod">
          <ac:chgData name="Kwanghoon Jeong" userId="f3d143b3-b9be-494e-a1b3-f5a1df66c643" providerId="ADAL" clId="{3E63EB60-4BCE-40FC-92A3-9A7F6CA304EB}" dt="2024-01-10T17:41:20.946" v="17246" actId="571"/>
          <ac:grpSpMkLst>
            <pc:docMk/>
            <pc:sldMk cId="4250143239" sldId="387"/>
            <ac:grpSpMk id="212" creationId="{D63B8413-051B-EABD-BBD4-FE8C3B4C560C}"/>
          </ac:grpSpMkLst>
        </pc:grpChg>
        <pc:grpChg chg="mod">
          <ac:chgData name="Kwanghoon Jeong" userId="f3d143b3-b9be-494e-a1b3-f5a1df66c643" providerId="ADAL" clId="{3E63EB60-4BCE-40FC-92A3-9A7F6CA304EB}" dt="2024-01-10T17:41:20.946" v="17246" actId="571"/>
          <ac:grpSpMkLst>
            <pc:docMk/>
            <pc:sldMk cId="4250143239" sldId="387"/>
            <ac:grpSpMk id="216" creationId="{A88E993B-22A7-A407-C029-7E6EFC64241E}"/>
          </ac:grpSpMkLst>
        </pc:grpChg>
        <pc:grpChg chg="add del mod topLvl">
          <ac:chgData name="Kwanghoon Jeong" userId="f3d143b3-b9be-494e-a1b3-f5a1df66c643" providerId="ADAL" clId="{3E63EB60-4BCE-40FC-92A3-9A7F6CA304EB}" dt="2024-01-10T21:36:40.067" v="18284" actId="165"/>
          <ac:grpSpMkLst>
            <pc:docMk/>
            <pc:sldMk cId="4250143239" sldId="387"/>
            <ac:grpSpMk id="234" creationId="{1CF17035-DE40-421B-C752-485DCDF32133}"/>
          </ac:grpSpMkLst>
        </pc:grpChg>
        <pc:grpChg chg="add del mod topLvl">
          <ac:chgData name="Kwanghoon Jeong" userId="f3d143b3-b9be-494e-a1b3-f5a1df66c643" providerId="ADAL" clId="{3E63EB60-4BCE-40FC-92A3-9A7F6CA304EB}" dt="2024-01-10T21:36:35.442" v="18282" actId="165"/>
          <ac:grpSpMkLst>
            <pc:docMk/>
            <pc:sldMk cId="4250143239" sldId="387"/>
            <ac:grpSpMk id="235" creationId="{676FE585-7D40-0F42-5802-03E55FDEA2EF}"/>
          </ac:grpSpMkLst>
        </pc:grpChg>
        <pc:grpChg chg="add mod topLvl">
          <ac:chgData name="Kwanghoon Jeong" userId="f3d143b3-b9be-494e-a1b3-f5a1df66c643" providerId="ADAL" clId="{3E63EB60-4BCE-40FC-92A3-9A7F6CA304EB}" dt="2024-01-10T21:50:41.513" v="18554" actId="1076"/>
          <ac:grpSpMkLst>
            <pc:docMk/>
            <pc:sldMk cId="4250143239" sldId="387"/>
            <ac:grpSpMk id="236" creationId="{A1595699-DDFD-8038-9E06-2E4EC144B7F8}"/>
          </ac:grpSpMkLst>
        </pc:grpChg>
        <pc:grpChg chg="add mod">
          <ac:chgData name="Kwanghoon Jeong" userId="f3d143b3-b9be-494e-a1b3-f5a1df66c643" providerId="ADAL" clId="{3E63EB60-4BCE-40FC-92A3-9A7F6CA304EB}" dt="2024-01-10T17:44:05.010" v="17270" actId="165"/>
          <ac:grpSpMkLst>
            <pc:docMk/>
            <pc:sldMk cId="4250143239" sldId="387"/>
            <ac:grpSpMk id="237" creationId="{FCE52826-470F-B5AE-3204-843F95FE8A1C}"/>
          </ac:grpSpMkLst>
        </pc:grpChg>
        <pc:grpChg chg="add mod topLvl">
          <ac:chgData name="Kwanghoon Jeong" userId="f3d143b3-b9be-494e-a1b3-f5a1df66c643" providerId="ADAL" clId="{3E63EB60-4BCE-40FC-92A3-9A7F6CA304EB}" dt="2024-01-10T17:50:00.558" v="17303" actId="164"/>
          <ac:grpSpMkLst>
            <pc:docMk/>
            <pc:sldMk cId="4250143239" sldId="387"/>
            <ac:grpSpMk id="238" creationId="{080313BA-F03F-8E26-94CE-7657366326FB}"/>
          </ac:grpSpMkLst>
        </pc:grpChg>
        <pc:grpChg chg="add del mod">
          <ac:chgData name="Kwanghoon Jeong" userId="f3d143b3-b9be-494e-a1b3-f5a1df66c643" providerId="ADAL" clId="{3E63EB60-4BCE-40FC-92A3-9A7F6CA304EB}" dt="2024-01-10T17:44:05.010" v="17270" actId="165"/>
          <ac:grpSpMkLst>
            <pc:docMk/>
            <pc:sldMk cId="4250143239" sldId="387"/>
            <ac:grpSpMk id="239" creationId="{D5BF358A-2020-6D49-70E3-837499FA6C7E}"/>
          </ac:grpSpMkLst>
        </pc:grpChg>
        <pc:grpChg chg="add mod">
          <ac:chgData name="Kwanghoon Jeong" userId="f3d143b3-b9be-494e-a1b3-f5a1df66c643" providerId="ADAL" clId="{3E63EB60-4BCE-40FC-92A3-9A7F6CA304EB}" dt="2024-01-10T17:50:00.558" v="17303" actId="164"/>
          <ac:grpSpMkLst>
            <pc:docMk/>
            <pc:sldMk cId="4250143239" sldId="387"/>
            <ac:grpSpMk id="240" creationId="{B3CCC64B-4A72-B255-E527-29C2711BB1BA}"/>
          </ac:grpSpMkLst>
        </pc:grpChg>
        <pc:grpChg chg="add del mod">
          <ac:chgData name="Kwanghoon Jeong" userId="f3d143b3-b9be-494e-a1b3-f5a1df66c643" providerId="ADAL" clId="{3E63EB60-4BCE-40FC-92A3-9A7F6CA304EB}" dt="2024-01-10T17:44:18.009" v="17274" actId="165"/>
          <ac:grpSpMkLst>
            <pc:docMk/>
            <pc:sldMk cId="4250143239" sldId="387"/>
            <ac:grpSpMk id="241" creationId="{AE0B1DD3-1BD9-6817-C34A-0926393D3DEA}"/>
          </ac:grpSpMkLst>
        </pc:grpChg>
        <pc:grpChg chg="add mod">
          <ac:chgData name="Kwanghoon Jeong" userId="f3d143b3-b9be-494e-a1b3-f5a1df66c643" providerId="ADAL" clId="{3E63EB60-4BCE-40FC-92A3-9A7F6CA304EB}" dt="2024-01-10T21:54:04.956" v="18626" actId="20577"/>
          <ac:grpSpMkLst>
            <pc:docMk/>
            <pc:sldMk cId="4250143239" sldId="387"/>
            <ac:grpSpMk id="242" creationId="{43B8B9E0-37B4-0560-68CA-5D52B95C1C2B}"/>
          </ac:grpSpMkLst>
        </pc:grpChg>
        <pc:grpChg chg="add mod">
          <ac:chgData name="Kwanghoon Jeong" userId="f3d143b3-b9be-494e-a1b3-f5a1df66c643" providerId="ADAL" clId="{3E63EB60-4BCE-40FC-92A3-9A7F6CA304EB}" dt="2024-01-10T21:54:04.956" v="18626" actId="20577"/>
          <ac:grpSpMkLst>
            <pc:docMk/>
            <pc:sldMk cId="4250143239" sldId="387"/>
            <ac:grpSpMk id="243" creationId="{E71DA36B-E135-A81A-4B1D-DF566CA41DA3}"/>
          </ac:grpSpMkLst>
        </pc:grpChg>
        <pc:grpChg chg="add mod">
          <ac:chgData name="Kwanghoon Jeong" userId="f3d143b3-b9be-494e-a1b3-f5a1df66c643" providerId="ADAL" clId="{3E63EB60-4BCE-40FC-92A3-9A7F6CA304EB}" dt="2024-01-10T21:54:04.956" v="18626" actId="20577"/>
          <ac:grpSpMkLst>
            <pc:docMk/>
            <pc:sldMk cId="4250143239" sldId="387"/>
            <ac:grpSpMk id="244" creationId="{70671943-47C8-A805-ACC8-4AD1AC996D10}"/>
          </ac:grpSpMkLst>
        </pc:grpChg>
        <pc:grpChg chg="add del mod ord">
          <ac:chgData name="Kwanghoon Jeong" userId="f3d143b3-b9be-494e-a1b3-f5a1df66c643" providerId="ADAL" clId="{3E63EB60-4BCE-40FC-92A3-9A7F6CA304EB}" dt="2024-01-10T21:36:33.230" v="18281" actId="165"/>
          <ac:grpSpMkLst>
            <pc:docMk/>
            <pc:sldMk cId="4250143239" sldId="387"/>
            <ac:grpSpMk id="245" creationId="{866AA47E-08E7-0C22-54E1-840D12C61DC6}"/>
          </ac:grpSpMkLst>
        </pc:grpChg>
        <pc:grpChg chg="add mod">
          <ac:chgData name="Kwanghoon Jeong" userId="f3d143b3-b9be-494e-a1b3-f5a1df66c643" providerId="ADAL" clId="{3E63EB60-4BCE-40FC-92A3-9A7F6CA304EB}" dt="2024-01-10T21:50:41.513" v="18554" actId="1076"/>
          <ac:grpSpMkLst>
            <pc:docMk/>
            <pc:sldMk cId="4250143239" sldId="387"/>
            <ac:grpSpMk id="246" creationId="{BD7CF8C4-6351-FB6D-B699-A15A692D715B}"/>
          </ac:grpSpMkLst>
        </pc:grpChg>
        <pc:grpChg chg="add mod">
          <ac:chgData name="Kwanghoon Jeong" userId="f3d143b3-b9be-494e-a1b3-f5a1df66c643" providerId="ADAL" clId="{3E63EB60-4BCE-40FC-92A3-9A7F6CA304EB}" dt="2024-01-10T21:50:41.513" v="18554" actId="1076"/>
          <ac:grpSpMkLst>
            <pc:docMk/>
            <pc:sldMk cId="4250143239" sldId="387"/>
            <ac:grpSpMk id="247" creationId="{2CF483E2-2B73-0CE5-605C-B1B363B8B4A7}"/>
          </ac:grpSpMkLst>
        </pc:grpChg>
        <pc:grpChg chg="add del mod">
          <ac:chgData name="Kwanghoon Jeong" userId="f3d143b3-b9be-494e-a1b3-f5a1df66c643" providerId="ADAL" clId="{3E63EB60-4BCE-40FC-92A3-9A7F6CA304EB}" dt="2024-01-10T21:23:03.027" v="18236" actId="165"/>
          <ac:grpSpMkLst>
            <pc:docMk/>
            <pc:sldMk cId="4250143239" sldId="387"/>
            <ac:grpSpMk id="253" creationId="{92FD6F73-F17F-5054-B5EE-DFB3596FF3D1}"/>
          </ac:grpSpMkLst>
        </pc:grpChg>
        <pc:grpChg chg="add mod">
          <ac:chgData name="Kwanghoon Jeong" userId="f3d143b3-b9be-494e-a1b3-f5a1df66c643" providerId="ADAL" clId="{3E63EB60-4BCE-40FC-92A3-9A7F6CA304EB}" dt="2024-01-10T21:53:46.465" v="18614" actId="1076"/>
          <ac:grpSpMkLst>
            <pc:docMk/>
            <pc:sldMk cId="4250143239" sldId="387"/>
            <ac:grpSpMk id="254" creationId="{B8760FB9-93FE-F84F-7DB8-CD82F59C8EBD}"/>
          </ac:grpSpMkLst>
        </pc:grpChg>
        <pc:grpChg chg="add mod ord">
          <ac:chgData name="Kwanghoon Jeong" userId="f3d143b3-b9be-494e-a1b3-f5a1df66c643" providerId="ADAL" clId="{3E63EB60-4BCE-40FC-92A3-9A7F6CA304EB}" dt="2024-01-10T21:39:00.503" v="18302" actId="164"/>
          <ac:grpSpMkLst>
            <pc:docMk/>
            <pc:sldMk cId="4250143239" sldId="387"/>
            <ac:grpSpMk id="269" creationId="{D85CEEA4-1AFA-3A88-D7B3-C398DB72737E}"/>
          </ac:grpSpMkLst>
        </pc:grpChg>
        <pc:grpChg chg="add mod ord">
          <ac:chgData name="Kwanghoon Jeong" userId="f3d143b3-b9be-494e-a1b3-f5a1df66c643" providerId="ADAL" clId="{3E63EB60-4BCE-40FC-92A3-9A7F6CA304EB}" dt="2024-01-10T21:50:41.513" v="18554" actId="1076"/>
          <ac:grpSpMkLst>
            <pc:docMk/>
            <pc:sldMk cId="4250143239" sldId="387"/>
            <ac:grpSpMk id="270" creationId="{CD2EAF5B-2532-1330-BB8B-429869B4F98B}"/>
          </ac:grpSpMkLst>
        </pc:grpChg>
        <pc:picChg chg="del">
          <ac:chgData name="Kwanghoon Jeong" userId="f3d143b3-b9be-494e-a1b3-f5a1df66c643" providerId="ADAL" clId="{3E63EB60-4BCE-40FC-92A3-9A7F6CA304EB}" dt="2024-01-09T23:42:27.165" v="13728" actId="478"/>
          <ac:picMkLst>
            <pc:docMk/>
            <pc:sldMk cId="4250143239" sldId="387"/>
            <ac:picMk id="12" creationId="{D847A6CC-1867-2107-711E-B76D73B9380C}"/>
          </ac:picMkLst>
        </pc:picChg>
        <pc:picChg chg="add del mod">
          <ac:chgData name="Kwanghoon Jeong" userId="f3d143b3-b9be-494e-a1b3-f5a1df66c643" providerId="ADAL" clId="{3E63EB60-4BCE-40FC-92A3-9A7F6CA304EB}" dt="2024-01-10T19:29:49.466" v="17388" actId="478"/>
          <ac:picMkLst>
            <pc:docMk/>
            <pc:sldMk cId="4250143239" sldId="387"/>
            <ac:picMk id="15" creationId="{343B01AA-ED8B-0FA0-2101-424871AD8F27}"/>
          </ac:picMkLst>
        </pc:picChg>
        <pc:picChg chg="add del mod topLvl">
          <ac:chgData name="Kwanghoon Jeong" userId="f3d143b3-b9be-494e-a1b3-f5a1df66c643" providerId="ADAL" clId="{3E63EB60-4BCE-40FC-92A3-9A7F6CA304EB}" dt="2024-01-10T19:29:49.466" v="17388" actId="478"/>
          <ac:picMkLst>
            <pc:docMk/>
            <pc:sldMk cId="4250143239" sldId="387"/>
            <ac:picMk id="30" creationId="{3376330F-8DB1-B5A7-3131-E47A1579540F}"/>
          </ac:picMkLst>
        </pc:picChg>
        <pc:picChg chg="add del mod">
          <ac:chgData name="Kwanghoon Jeong" userId="f3d143b3-b9be-494e-a1b3-f5a1df66c643" providerId="ADAL" clId="{3E63EB60-4BCE-40FC-92A3-9A7F6CA304EB}" dt="2024-01-10T16:49:12.712" v="16316" actId="478"/>
          <ac:picMkLst>
            <pc:docMk/>
            <pc:sldMk cId="4250143239" sldId="387"/>
            <ac:picMk id="31" creationId="{BE5F6D3C-3655-E70F-0CA8-8F6F7F3253C7}"/>
          </ac:picMkLst>
        </pc:picChg>
        <pc:picChg chg="add del mod ord topLvl">
          <ac:chgData name="Kwanghoon Jeong" userId="f3d143b3-b9be-494e-a1b3-f5a1df66c643" providerId="ADAL" clId="{3E63EB60-4BCE-40FC-92A3-9A7F6CA304EB}" dt="2024-01-10T19:29:49.466" v="17388" actId="478"/>
          <ac:picMkLst>
            <pc:docMk/>
            <pc:sldMk cId="4250143239" sldId="387"/>
            <ac:picMk id="34" creationId="{A570B0FD-FBCD-3EBE-1668-F647975B1F5F}"/>
          </ac:picMkLst>
        </pc:picChg>
        <pc:picChg chg="add del mod modCrop">
          <ac:chgData name="Kwanghoon Jeong" userId="f3d143b3-b9be-494e-a1b3-f5a1df66c643" providerId="ADAL" clId="{3E63EB60-4BCE-40FC-92A3-9A7F6CA304EB}" dt="2024-01-10T16:52:21.315" v="16366" actId="478"/>
          <ac:picMkLst>
            <pc:docMk/>
            <pc:sldMk cId="4250143239" sldId="387"/>
            <ac:picMk id="38" creationId="{D73C2800-DBC9-FD04-84A1-EAD42451A396}"/>
          </ac:picMkLst>
        </pc:picChg>
        <pc:picChg chg="add del mod modCrop">
          <ac:chgData name="Kwanghoon Jeong" userId="f3d143b3-b9be-494e-a1b3-f5a1df66c643" providerId="ADAL" clId="{3E63EB60-4BCE-40FC-92A3-9A7F6CA304EB}" dt="2024-01-10T16:52:21.315" v="16366" actId="478"/>
          <ac:picMkLst>
            <pc:docMk/>
            <pc:sldMk cId="4250143239" sldId="387"/>
            <ac:picMk id="40" creationId="{7DFCC429-8C24-A508-5E30-F1DE05872586}"/>
          </ac:picMkLst>
        </pc:picChg>
        <pc:picChg chg="add del mod modCrop">
          <ac:chgData name="Kwanghoon Jeong" userId="f3d143b3-b9be-494e-a1b3-f5a1df66c643" providerId="ADAL" clId="{3E63EB60-4BCE-40FC-92A3-9A7F6CA304EB}" dt="2024-01-10T16:52:21.315" v="16366" actId="478"/>
          <ac:picMkLst>
            <pc:docMk/>
            <pc:sldMk cId="4250143239" sldId="387"/>
            <ac:picMk id="41" creationId="{E6B667C9-120C-E277-43BD-D699D15E1ED1}"/>
          </ac:picMkLst>
        </pc:picChg>
        <pc:picChg chg="add del mod modCrop">
          <ac:chgData name="Kwanghoon Jeong" userId="f3d143b3-b9be-494e-a1b3-f5a1df66c643" providerId="ADAL" clId="{3E63EB60-4BCE-40FC-92A3-9A7F6CA304EB}" dt="2024-01-10T16:52:21.315" v="16366" actId="478"/>
          <ac:picMkLst>
            <pc:docMk/>
            <pc:sldMk cId="4250143239" sldId="387"/>
            <ac:picMk id="42" creationId="{0270CBF1-6CD0-FDE9-6F66-56F20DB0C8C2}"/>
          </ac:picMkLst>
        </pc:picChg>
        <pc:picChg chg="add del mod modCrop">
          <ac:chgData name="Kwanghoon Jeong" userId="f3d143b3-b9be-494e-a1b3-f5a1df66c643" providerId="ADAL" clId="{3E63EB60-4BCE-40FC-92A3-9A7F6CA304EB}" dt="2024-01-10T16:52:21.315" v="16366" actId="478"/>
          <ac:picMkLst>
            <pc:docMk/>
            <pc:sldMk cId="4250143239" sldId="387"/>
            <ac:picMk id="50" creationId="{7026D65A-645C-A147-BD80-9DB35FA528CB}"/>
          </ac:picMkLst>
        </pc:picChg>
        <pc:picChg chg="add del mod">
          <ac:chgData name="Kwanghoon Jeong" userId="f3d143b3-b9be-494e-a1b3-f5a1df66c643" providerId="ADAL" clId="{3E63EB60-4BCE-40FC-92A3-9A7F6CA304EB}" dt="2024-01-10T16:52:25.564" v="16367" actId="478"/>
          <ac:picMkLst>
            <pc:docMk/>
            <pc:sldMk cId="4250143239" sldId="387"/>
            <ac:picMk id="51" creationId="{31369F15-910F-010D-6E97-D8A6024EC6B7}"/>
          </ac:picMkLst>
        </pc:picChg>
        <pc:picChg chg="add del mod modCrop">
          <ac:chgData name="Kwanghoon Jeong" userId="f3d143b3-b9be-494e-a1b3-f5a1df66c643" providerId="ADAL" clId="{3E63EB60-4BCE-40FC-92A3-9A7F6CA304EB}" dt="2024-01-10T16:52:26.175" v="16368" actId="478"/>
          <ac:picMkLst>
            <pc:docMk/>
            <pc:sldMk cId="4250143239" sldId="387"/>
            <ac:picMk id="52" creationId="{455CBA43-2EE2-BC01-C866-0DBE910A376D}"/>
          </ac:picMkLst>
        </pc:picChg>
        <pc:picChg chg="add del mod modCrop">
          <ac:chgData name="Kwanghoon Jeong" userId="f3d143b3-b9be-494e-a1b3-f5a1df66c643" providerId="ADAL" clId="{3E63EB60-4BCE-40FC-92A3-9A7F6CA304EB}" dt="2024-01-10T16:52:21.315" v="16366" actId="478"/>
          <ac:picMkLst>
            <pc:docMk/>
            <pc:sldMk cId="4250143239" sldId="387"/>
            <ac:picMk id="53" creationId="{56CB5D97-57CB-3C0D-669E-F3515BACF27E}"/>
          </ac:picMkLst>
        </pc:picChg>
        <pc:picChg chg="add del mod">
          <ac:chgData name="Kwanghoon Jeong" userId="f3d143b3-b9be-494e-a1b3-f5a1df66c643" providerId="ADAL" clId="{3E63EB60-4BCE-40FC-92A3-9A7F6CA304EB}" dt="2024-01-10T16:52:25.564" v="16367" actId="478"/>
          <ac:picMkLst>
            <pc:docMk/>
            <pc:sldMk cId="4250143239" sldId="387"/>
            <ac:picMk id="54" creationId="{DD4111AD-13A7-EDE3-E7C8-0863ADF0A0CD}"/>
          </ac:picMkLst>
        </pc:picChg>
        <pc:picChg chg="add mod topLvl modCrop">
          <ac:chgData name="Kwanghoon Jeong" userId="f3d143b3-b9be-494e-a1b3-f5a1df66c643" providerId="ADAL" clId="{3E63EB60-4BCE-40FC-92A3-9A7F6CA304EB}" dt="2024-01-10T17:44:11.645" v="17272" actId="164"/>
          <ac:picMkLst>
            <pc:docMk/>
            <pc:sldMk cId="4250143239" sldId="387"/>
            <ac:picMk id="103" creationId="{D431867F-20E4-8544-D614-07D8B297EA5D}"/>
          </ac:picMkLst>
        </pc:picChg>
        <pc:picChg chg="add mod topLvl modCrop">
          <ac:chgData name="Kwanghoon Jeong" userId="f3d143b3-b9be-494e-a1b3-f5a1df66c643" providerId="ADAL" clId="{3E63EB60-4BCE-40FC-92A3-9A7F6CA304EB}" dt="2024-01-10T17:44:11.645" v="17272" actId="164"/>
          <ac:picMkLst>
            <pc:docMk/>
            <pc:sldMk cId="4250143239" sldId="387"/>
            <ac:picMk id="104" creationId="{DC283F87-9EA0-5F41-CAB8-5BDB79D2A064}"/>
          </ac:picMkLst>
        </pc:picChg>
        <pc:picChg chg="add mod topLvl modCrop">
          <ac:chgData name="Kwanghoon Jeong" userId="f3d143b3-b9be-494e-a1b3-f5a1df66c643" providerId="ADAL" clId="{3E63EB60-4BCE-40FC-92A3-9A7F6CA304EB}" dt="2024-01-10T17:44:11.645" v="17272" actId="164"/>
          <ac:picMkLst>
            <pc:docMk/>
            <pc:sldMk cId="4250143239" sldId="387"/>
            <ac:picMk id="105" creationId="{A7F0529A-A181-8B58-50D3-7BCB6DB42180}"/>
          </ac:picMkLst>
        </pc:picChg>
        <pc:picChg chg="add mod topLvl modCrop">
          <ac:chgData name="Kwanghoon Jeong" userId="f3d143b3-b9be-494e-a1b3-f5a1df66c643" providerId="ADAL" clId="{3E63EB60-4BCE-40FC-92A3-9A7F6CA304EB}" dt="2024-01-10T17:44:11.645" v="17272" actId="164"/>
          <ac:picMkLst>
            <pc:docMk/>
            <pc:sldMk cId="4250143239" sldId="387"/>
            <ac:picMk id="106" creationId="{A37CB845-EE2B-230C-4241-E17A15C6DC8A}"/>
          </ac:picMkLst>
        </pc:picChg>
        <pc:picChg chg="add mod topLvl modCrop">
          <ac:chgData name="Kwanghoon Jeong" userId="f3d143b3-b9be-494e-a1b3-f5a1df66c643" providerId="ADAL" clId="{3E63EB60-4BCE-40FC-92A3-9A7F6CA304EB}" dt="2024-01-10T17:44:11.645" v="17272" actId="164"/>
          <ac:picMkLst>
            <pc:docMk/>
            <pc:sldMk cId="4250143239" sldId="387"/>
            <ac:picMk id="107" creationId="{362BD094-B099-159D-702C-79373365A13C}"/>
          </ac:picMkLst>
        </pc:picChg>
        <pc:picChg chg="add mod">
          <ac:chgData name="Kwanghoon Jeong" userId="f3d143b3-b9be-494e-a1b3-f5a1df66c643" providerId="ADAL" clId="{3E63EB60-4BCE-40FC-92A3-9A7F6CA304EB}" dt="2024-01-10T17:08:06.283" v="16674" actId="571"/>
          <ac:picMkLst>
            <pc:docMk/>
            <pc:sldMk cId="4250143239" sldId="387"/>
            <ac:picMk id="113" creationId="{BB4AAB85-5796-8D85-3B20-96A57A1CAAB7}"/>
          </ac:picMkLst>
        </pc:picChg>
        <pc:picChg chg="add mod">
          <ac:chgData name="Kwanghoon Jeong" userId="f3d143b3-b9be-494e-a1b3-f5a1df66c643" providerId="ADAL" clId="{3E63EB60-4BCE-40FC-92A3-9A7F6CA304EB}" dt="2024-01-10T17:08:06.283" v="16674" actId="571"/>
          <ac:picMkLst>
            <pc:docMk/>
            <pc:sldMk cId="4250143239" sldId="387"/>
            <ac:picMk id="114" creationId="{51AF2BB5-26BB-FDFE-4337-FC350579A619}"/>
          </ac:picMkLst>
        </pc:picChg>
        <pc:picChg chg="add mod">
          <ac:chgData name="Kwanghoon Jeong" userId="f3d143b3-b9be-494e-a1b3-f5a1df66c643" providerId="ADAL" clId="{3E63EB60-4BCE-40FC-92A3-9A7F6CA304EB}" dt="2024-01-10T17:08:06.283" v="16674" actId="571"/>
          <ac:picMkLst>
            <pc:docMk/>
            <pc:sldMk cId="4250143239" sldId="387"/>
            <ac:picMk id="115" creationId="{94C3E934-CD27-81C3-0710-293CFBE4AE65}"/>
          </ac:picMkLst>
        </pc:picChg>
        <pc:picChg chg="add mod">
          <ac:chgData name="Kwanghoon Jeong" userId="f3d143b3-b9be-494e-a1b3-f5a1df66c643" providerId="ADAL" clId="{3E63EB60-4BCE-40FC-92A3-9A7F6CA304EB}" dt="2024-01-10T17:08:06.283" v="16674" actId="571"/>
          <ac:picMkLst>
            <pc:docMk/>
            <pc:sldMk cId="4250143239" sldId="387"/>
            <ac:picMk id="116" creationId="{9E1D6253-B07C-8998-8C16-B79C4BC85AD8}"/>
          </ac:picMkLst>
        </pc:picChg>
        <pc:picChg chg="add mod">
          <ac:chgData name="Kwanghoon Jeong" userId="f3d143b3-b9be-494e-a1b3-f5a1df66c643" providerId="ADAL" clId="{3E63EB60-4BCE-40FC-92A3-9A7F6CA304EB}" dt="2024-01-10T17:08:06.283" v="16674" actId="571"/>
          <ac:picMkLst>
            <pc:docMk/>
            <pc:sldMk cId="4250143239" sldId="387"/>
            <ac:picMk id="117" creationId="{1E0D3768-E89D-F41A-2F4C-E15BEC637003}"/>
          </ac:picMkLst>
        </pc:picChg>
        <pc:picChg chg="add mod topLvl">
          <ac:chgData name="Kwanghoon Jeong" userId="f3d143b3-b9be-494e-a1b3-f5a1df66c643" providerId="ADAL" clId="{3E63EB60-4BCE-40FC-92A3-9A7F6CA304EB}" dt="2024-01-10T21:23:07.851" v="18237" actId="164"/>
          <ac:picMkLst>
            <pc:docMk/>
            <pc:sldMk cId="4250143239" sldId="387"/>
            <ac:picMk id="251" creationId="{6A190FA4-C772-B3C2-F0C9-3D47E14AD4BD}"/>
          </ac:picMkLst>
        </pc:picChg>
        <pc:picChg chg="add mod topLvl">
          <ac:chgData name="Kwanghoon Jeong" userId="f3d143b3-b9be-494e-a1b3-f5a1df66c643" providerId="ADAL" clId="{3E63EB60-4BCE-40FC-92A3-9A7F6CA304EB}" dt="2024-01-10T21:23:07.851" v="18237" actId="164"/>
          <ac:picMkLst>
            <pc:docMk/>
            <pc:sldMk cId="4250143239" sldId="387"/>
            <ac:picMk id="252" creationId="{6AA14833-0C3E-174E-7E4E-9302AE478AC7}"/>
          </ac:picMkLst>
        </pc:picChg>
        <pc:inkChg chg="add del">
          <ac:chgData name="Kwanghoon Jeong" userId="f3d143b3-b9be-494e-a1b3-f5a1df66c643" providerId="ADAL" clId="{3E63EB60-4BCE-40FC-92A3-9A7F6CA304EB}" dt="2024-01-10T17:09:59.069" v="16692" actId="9405"/>
          <ac:inkMkLst>
            <pc:docMk/>
            <pc:sldMk cId="4250143239" sldId="387"/>
            <ac:inkMk id="123" creationId="{F519720B-4925-082F-4F9A-0CEB95309653}"/>
          </ac:inkMkLst>
        </pc:inkChg>
        <pc:inkChg chg="add del">
          <ac:chgData name="Kwanghoon Jeong" userId="f3d143b3-b9be-494e-a1b3-f5a1df66c643" providerId="ADAL" clId="{3E63EB60-4BCE-40FC-92A3-9A7F6CA304EB}" dt="2024-01-10T17:10:09.577" v="16694" actId="9405"/>
          <ac:inkMkLst>
            <pc:docMk/>
            <pc:sldMk cId="4250143239" sldId="387"/>
            <ac:inkMk id="124" creationId="{E137400E-9B74-25A8-C7B3-C10EA0E178EC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57" creationId="{8CDD42FE-F60E-C3DA-0FB4-2F3E79BEB66B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58" creationId="{CE278627-7910-C35B-F233-1C49484FDFE3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59" creationId="{746B0FE9-5463-8592-60B1-D89BCAF5A477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60" creationId="{52B504AD-376D-60E2-094C-DABD91F70AC9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61" creationId="{F2714016-AFF6-88B1-F4BB-41A081ADA852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62" creationId="{A4F36D3B-48F3-F3F1-4879-BF2E6AE0249A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63" creationId="{339CB0B9-B123-5CE9-409B-FDE0375C62BF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64" creationId="{C8C7E39B-F211-FD2A-97CA-391B84C062BB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65" creationId="{71793E72-4063-4B67-BD09-0539C78B2DA1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66" creationId="{7E077055-1E48-75E3-2ABD-C2D2359FC509}"/>
          </ac:inkMkLst>
        </pc:inkChg>
        <pc:inkChg chg="add mod">
          <ac:chgData name="Kwanghoon Jeong" userId="f3d143b3-b9be-494e-a1b3-f5a1df66c643" providerId="ADAL" clId="{3E63EB60-4BCE-40FC-92A3-9A7F6CA304EB}" dt="2024-01-10T21:39:00.503" v="18302" actId="164"/>
          <ac:inkMkLst>
            <pc:docMk/>
            <pc:sldMk cId="4250143239" sldId="387"/>
            <ac:inkMk id="267" creationId="{B2B19FAE-CD19-E418-C039-AC4681E1C8E9}"/>
          </ac:inkMkLst>
        </pc:inkChg>
        <pc:inkChg chg="add mod">
          <ac:chgData name="Kwanghoon Jeong" userId="f3d143b3-b9be-494e-a1b3-f5a1df66c643" providerId="ADAL" clId="{3E63EB60-4BCE-40FC-92A3-9A7F6CA304EB}" dt="2024-01-10T21:38:54.077" v="18300" actId="164"/>
          <ac:inkMkLst>
            <pc:docMk/>
            <pc:sldMk cId="4250143239" sldId="387"/>
            <ac:inkMk id="268" creationId="{B50829C3-186D-DE0E-4B8A-70953AEB3F0B}"/>
          </ac:inkMkLst>
        </pc:inkChg>
        <pc:cxnChg chg="add del">
          <ac:chgData name="Kwanghoon Jeong" userId="f3d143b3-b9be-494e-a1b3-f5a1df66c643" providerId="ADAL" clId="{3E63EB60-4BCE-40FC-92A3-9A7F6CA304EB}" dt="2024-01-10T16:44:47.076" v="16236" actId="478"/>
          <ac:cxnSpMkLst>
            <pc:docMk/>
            <pc:sldMk cId="4250143239" sldId="387"/>
            <ac:cxnSpMk id="13" creationId="{8D55C726-4286-528B-FC8B-9AAE9EC235F1}"/>
          </ac:cxnSpMkLst>
        </pc:cxnChg>
        <pc:cxnChg chg="add del mod">
          <ac:chgData name="Kwanghoon Jeong" userId="f3d143b3-b9be-494e-a1b3-f5a1df66c643" providerId="ADAL" clId="{3E63EB60-4BCE-40FC-92A3-9A7F6CA304EB}" dt="2024-01-10T03:34:37.682" v="13910" actId="21"/>
          <ac:cxnSpMkLst>
            <pc:docMk/>
            <pc:sldMk cId="4250143239" sldId="387"/>
            <ac:cxnSpMk id="13" creationId="{E918070C-D005-2BC3-B271-319F26E280F0}"/>
          </ac:cxnSpMkLst>
        </pc:cxnChg>
        <pc:cxnChg chg="add del mod">
          <ac:chgData name="Kwanghoon Jeong" userId="f3d143b3-b9be-494e-a1b3-f5a1df66c643" providerId="ADAL" clId="{3E63EB60-4BCE-40FC-92A3-9A7F6CA304EB}" dt="2024-01-10T04:12:59.110" v="14175" actId="478"/>
          <ac:cxnSpMkLst>
            <pc:docMk/>
            <pc:sldMk cId="4250143239" sldId="387"/>
            <ac:cxnSpMk id="15" creationId="{4103D7E0-AE79-F4D1-96BF-ACF857DBB531}"/>
          </ac:cxnSpMkLst>
        </pc:cxnChg>
        <pc:cxnChg chg="add del mod">
          <ac:chgData name="Kwanghoon Jeong" userId="f3d143b3-b9be-494e-a1b3-f5a1df66c643" providerId="ADAL" clId="{3E63EB60-4BCE-40FC-92A3-9A7F6CA304EB}" dt="2024-01-10T04:12:59.110" v="14175" actId="478"/>
          <ac:cxnSpMkLst>
            <pc:docMk/>
            <pc:sldMk cId="4250143239" sldId="387"/>
            <ac:cxnSpMk id="16" creationId="{D94F98CA-7873-80AC-7F12-AD6970D034B2}"/>
          </ac:cxnSpMkLst>
        </pc:cxnChg>
        <pc:cxnChg chg="add del mod">
          <ac:chgData name="Kwanghoon Jeong" userId="f3d143b3-b9be-494e-a1b3-f5a1df66c643" providerId="ADAL" clId="{3E63EB60-4BCE-40FC-92A3-9A7F6CA304EB}" dt="2024-01-10T16:57:17.751" v="16458" actId="478"/>
          <ac:cxnSpMkLst>
            <pc:docMk/>
            <pc:sldMk cId="4250143239" sldId="387"/>
            <ac:cxnSpMk id="79" creationId="{317B9C12-0DDA-1755-43C3-D2E425AA1F8C}"/>
          </ac:cxnSpMkLst>
        </pc:cxnChg>
        <pc:cxnChg chg="add mod">
          <ac:chgData name="Kwanghoon Jeong" userId="f3d143b3-b9be-494e-a1b3-f5a1df66c643" providerId="ADAL" clId="{3E63EB60-4BCE-40FC-92A3-9A7F6CA304EB}" dt="2024-01-10T17:05:42.680" v="16608" actId="164"/>
          <ac:cxnSpMkLst>
            <pc:docMk/>
            <pc:sldMk cId="4250143239" sldId="387"/>
            <ac:cxnSpMk id="81" creationId="{BA1AD02C-44E2-2B62-C590-C8032B1AE44A}"/>
          </ac:cxnSpMkLst>
        </pc:cxnChg>
        <pc:cxnChg chg="add mod">
          <ac:chgData name="Kwanghoon Jeong" userId="f3d143b3-b9be-494e-a1b3-f5a1df66c643" providerId="ADAL" clId="{3E63EB60-4BCE-40FC-92A3-9A7F6CA304EB}" dt="2024-01-10T17:05:42.680" v="16608" actId="164"/>
          <ac:cxnSpMkLst>
            <pc:docMk/>
            <pc:sldMk cId="4250143239" sldId="387"/>
            <ac:cxnSpMk id="82" creationId="{D74B1828-DC31-710C-4BDB-1AB27E47E43B}"/>
          </ac:cxnSpMkLst>
        </pc:cxnChg>
        <pc:cxnChg chg="add mod">
          <ac:chgData name="Kwanghoon Jeong" userId="f3d143b3-b9be-494e-a1b3-f5a1df66c643" providerId="ADAL" clId="{3E63EB60-4BCE-40FC-92A3-9A7F6CA304EB}" dt="2024-01-10T17:05:42.680" v="16608" actId="164"/>
          <ac:cxnSpMkLst>
            <pc:docMk/>
            <pc:sldMk cId="4250143239" sldId="387"/>
            <ac:cxnSpMk id="83" creationId="{8BA2B428-1958-7D5C-7CC0-2BE8E9B62ABE}"/>
          </ac:cxnSpMkLst>
        </pc:cxnChg>
        <pc:cxnChg chg="add del mod">
          <ac:chgData name="Kwanghoon Jeong" userId="f3d143b3-b9be-494e-a1b3-f5a1df66c643" providerId="ADAL" clId="{3E63EB60-4BCE-40FC-92A3-9A7F6CA304EB}" dt="2024-01-10T16:57:59.564" v="16475" actId="478"/>
          <ac:cxnSpMkLst>
            <pc:docMk/>
            <pc:sldMk cId="4250143239" sldId="387"/>
            <ac:cxnSpMk id="84" creationId="{27928F84-BD7B-D8FF-21A3-6AB1FDB9BE1A}"/>
          </ac:cxnSpMkLst>
        </pc:cxnChg>
        <pc:cxnChg chg="add del mod">
          <ac:chgData name="Kwanghoon Jeong" userId="f3d143b3-b9be-494e-a1b3-f5a1df66c643" providerId="ADAL" clId="{3E63EB60-4BCE-40FC-92A3-9A7F6CA304EB}" dt="2024-01-10T16:57:59.564" v="16475" actId="478"/>
          <ac:cxnSpMkLst>
            <pc:docMk/>
            <pc:sldMk cId="4250143239" sldId="387"/>
            <ac:cxnSpMk id="85" creationId="{144E4563-F4C4-7B46-6D50-F1A606E2A2B1}"/>
          </ac:cxnSpMkLst>
        </pc:cxnChg>
        <pc:cxnChg chg="add del mod">
          <ac:chgData name="Kwanghoon Jeong" userId="f3d143b3-b9be-494e-a1b3-f5a1df66c643" providerId="ADAL" clId="{3E63EB60-4BCE-40FC-92A3-9A7F6CA304EB}" dt="2024-01-10T16:58:05.125" v="16479" actId="478"/>
          <ac:cxnSpMkLst>
            <pc:docMk/>
            <pc:sldMk cId="4250143239" sldId="387"/>
            <ac:cxnSpMk id="86" creationId="{FE08A35A-8185-2C94-8894-9FA713074511}"/>
          </ac:cxnSpMkLst>
        </pc:cxnChg>
        <pc:cxnChg chg="add mod">
          <ac:chgData name="Kwanghoon Jeong" userId="f3d143b3-b9be-494e-a1b3-f5a1df66c643" providerId="ADAL" clId="{3E63EB60-4BCE-40FC-92A3-9A7F6CA304EB}" dt="2024-01-10T17:05:42.680" v="16608" actId="164"/>
          <ac:cxnSpMkLst>
            <pc:docMk/>
            <pc:sldMk cId="4250143239" sldId="387"/>
            <ac:cxnSpMk id="87" creationId="{15C85B7D-A94E-E2B8-9FBB-13823A6849EC}"/>
          </ac:cxnSpMkLst>
        </pc:cxnChg>
        <pc:cxnChg chg="add mod">
          <ac:chgData name="Kwanghoon Jeong" userId="f3d143b3-b9be-494e-a1b3-f5a1df66c643" providerId="ADAL" clId="{3E63EB60-4BCE-40FC-92A3-9A7F6CA304EB}" dt="2024-01-10T17:05:42.680" v="16608" actId="164"/>
          <ac:cxnSpMkLst>
            <pc:docMk/>
            <pc:sldMk cId="4250143239" sldId="387"/>
            <ac:cxnSpMk id="88" creationId="{F5D17937-873C-4FC6-C633-B724B99C7556}"/>
          </ac:cxnSpMkLst>
        </pc:cxnChg>
        <pc:cxnChg chg="add del mod">
          <ac:chgData name="Kwanghoon Jeong" userId="f3d143b3-b9be-494e-a1b3-f5a1df66c643" providerId="ADAL" clId="{3E63EB60-4BCE-40FC-92A3-9A7F6CA304EB}" dt="2024-01-10T17:05:43.530" v="16611"/>
          <ac:cxnSpMkLst>
            <pc:docMk/>
            <pc:sldMk cId="4250143239" sldId="387"/>
            <ac:cxnSpMk id="99" creationId="{C97CAECF-2C36-E723-B9C2-03C9BE044CB1}"/>
          </ac:cxnSpMkLst>
        </pc:cxnChg>
        <pc:cxnChg chg="add del mod">
          <ac:chgData name="Kwanghoon Jeong" userId="f3d143b3-b9be-494e-a1b3-f5a1df66c643" providerId="ADAL" clId="{3E63EB60-4BCE-40FC-92A3-9A7F6CA304EB}" dt="2024-01-10T17:12:17.904" v="16717" actId="478"/>
          <ac:cxnSpMkLst>
            <pc:docMk/>
            <pc:sldMk cId="4250143239" sldId="387"/>
            <ac:cxnSpMk id="121" creationId="{1362798C-09E6-F784-A35E-CA69BC6F358D}"/>
          </ac:cxnSpMkLst>
        </pc:cxnChg>
        <pc:cxnChg chg="add mod topLvl">
          <ac:chgData name="Kwanghoon Jeong" userId="f3d143b3-b9be-494e-a1b3-f5a1df66c643" providerId="ADAL" clId="{3E63EB60-4BCE-40FC-92A3-9A7F6CA304EB}" dt="2024-01-10T21:54:04.956" v="18626" actId="20577"/>
          <ac:cxnSpMkLst>
            <pc:docMk/>
            <pc:sldMk cId="4250143239" sldId="387"/>
            <ac:cxnSpMk id="142" creationId="{A0C7FCF6-48D2-554A-4B19-45E7CDC81D7A}"/>
          </ac:cxnSpMkLst>
        </pc:cxnChg>
        <pc:cxnChg chg="add mod topLvl">
          <ac:chgData name="Kwanghoon Jeong" userId="f3d143b3-b9be-494e-a1b3-f5a1df66c643" providerId="ADAL" clId="{3E63EB60-4BCE-40FC-92A3-9A7F6CA304EB}" dt="2024-01-10T21:54:04.956" v="18626" actId="20577"/>
          <ac:cxnSpMkLst>
            <pc:docMk/>
            <pc:sldMk cId="4250143239" sldId="387"/>
            <ac:cxnSpMk id="145" creationId="{04C6FAEA-3A79-41C5-DF17-1C83E0304337}"/>
          </ac:cxnSpMkLst>
        </pc:cxnChg>
        <pc:cxnChg chg="add mod topLvl">
          <ac:chgData name="Kwanghoon Jeong" userId="f3d143b3-b9be-494e-a1b3-f5a1df66c643" providerId="ADAL" clId="{3E63EB60-4BCE-40FC-92A3-9A7F6CA304EB}" dt="2024-01-10T21:54:04.956" v="18626" actId="20577"/>
          <ac:cxnSpMkLst>
            <pc:docMk/>
            <pc:sldMk cId="4250143239" sldId="387"/>
            <ac:cxnSpMk id="150" creationId="{A711BCB6-B938-808F-97C2-A8A5501731D1}"/>
          </ac:cxnSpMkLst>
        </pc:cxnChg>
        <pc:cxnChg chg="add del mod">
          <ac:chgData name="Kwanghoon Jeong" userId="f3d143b3-b9be-494e-a1b3-f5a1df66c643" providerId="ADAL" clId="{3E63EB60-4BCE-40FC-92A3-9A7F6CA304EB}" dt="2024-01-10T17:21:06.204" v="16990" actId="478"/>
          <ac:cxnSpMkLst>
            <pc:docMk/>
            <pc:sldMk cId="4250143239" sldId="387"/>
            <ac:cxnSpMk id="173" creationId="{8F7EB87F-0E57-21E8-1591-DB256AC7E519}"/>
          </ac:cxnSpMkLst>
        </pc:cxnChg>
        <pc:cxnChg chg="mod">
          <ac:chgData name="Kwanghoon Jeong" userId="f3d143b3-b9be-494e-a1b3-f5a1df66c643" providerId="ADAL" clId="{3E63EB60-4BCE-40FC-92A3-9A7F6CA304EB}" dt="2024-01-10T17:41:20.946" v="17246" actId="571"/>
          <ac:cxnSpMkLst>
            <pc:docMk/>
            <pc:sldMk cId="4250143239" sldId="387"/>
            <ac:cxnSpMk id="231" creationId="{BF5611F6-996F-60D9-F535-ECDEAA3C3F62}"/>
          </ac:cxnSpMkLst>
        </pc:cxnChg>
        <pc:cxnChg chg="mod">
          <ac:chgData name="Kwanghoon Jeong" userId="f3d143b3-b9be-494e-a1b3-f5a1df66c643" providerId="ADAL" clId="{3E63EB60-4BCE-40FC-92A3-9A7F6CA304EB}" dt="2024-01-10T17:41:20.946" v="17246" actId="571"/>
          <ac:cxnSpMkLst>
            <pc:docMk/>
            <pc:sldMk cId="4250143239" sldId="387"/>
            <ac:cxnSpMk id="232" creationId="{B60A308F-C4F4-39E3-7A41-754A9FE3C662}"/>
          </ac:cxnSpMkLst>
        </pc:cxnChg>
        <pc:cxnChg chg="mod">
          <ac:chgData name="Kwanghoon Jeong" userId="f3d143b3-b9be-494e-a1b3-f5a1df66c643" providerId="ADAL" clId="{3E63EB60-4BCE-40FC-92A3-9A7F6CA304EB}" dt="2024-01-10T17:41:20.946" v="17246" actId="571"/>
          <ac:cxnSpMkLst>
            <pc:docMk/>
            <pc:sldMk cId="4250143239" sldId="387"/>
            <ac:cxnSpMk id="233" creationId="{8CA7A41E-6A71-CD88-0571-004EBB5F3F0E}"/>
          </ac:cxnSpMkLst>
        </pc:cxnChg>
      </pc:sldChg>
      <pc:sldChg chg="addSp delSp modSp new mod ord modNotesTx">
        <pc:chgData name="Kwanghoon Jeong" userId="f3d143b3-b9be-494e-a1b3-f5a1df66c643" providerId="ADAL" clId="{3E63EB60-4BCE-40FC-92A3-9A7F6CA304EB}" dt="2024-01-14T03:59:53.478" v="26032" actId="478"/>
        <pc:sldMkLst>
          <pc:docMk/>
          <pc:sldMk cId="2989078782" sldId="388"/>
        </pc:sldMkLst>
        <pc:spChg chg="del">
          <ac:chgData name="Kwanghoon Jeong" userId="f3d143b3-b9be-494e-a1b3-f5a1df66c643" providerId="ADAL" clId="{3E63EB60-4BCE-40FC-92A3-9A7F6CA304EB}" dt="2024-01-10T05:19:08.451" v="15959" actId="478"/>
          <ac:spMkLst>
            <pc:docMk/>
            <pc:sldMk cId="2989078782" sldId="388"/>
            <ac:spMk id="2" creationId="{82241242-1682-A68C-A00D-AFD739B06C23}"/>
          </ac:spMkLst>
        </pc:spChg>
        <pc:spChg chg="add del mod">
          <ac:chgData name="Kwanghoon Jeong" userId="f3d143b3-b9be-494e-a1b3-f5a1df66c643" providerId="ADAL" clId="{3E63EB60-4BCE-40FC-92A3-9A7F6CA304EB}" dt="2024-01-11T17:19:15.829" v="20785" actId="478"/>
          <ac:spMkLst>
            <pc:docMk/>
            <pc:sldMk cId="2989078782" sldId="388"/>
            <ac:spMk id="2" creationId="{A63A1BAE-DAC9-A0A4-82BD-88D6E5592223}"/>
          </ac:spMkLst>
        </pc:spChg>
        <pc:spChg chg="del">
          <ac:chgData name="Kwanghoon Jeong" userId="f3d143b3-b9be-494e-a1b3-f5a1df66c643" providerId="ADAL" clId="{3E63EB60-4BCE-40FC-92A3-9A7F6CA304EB}" dt="2024-01-10T03:02:29.308" v="13789" actId="478"/>
          <ac:spMkLst>
            <pc:docMk/>
            <pc:sldMk cId="2989078782" sldId="388"/>
            <ac:spMk id="5" creationId="{54E66676-12CC-E909-E887-EDC088BC0545}"/>
          </ac:spMkLst>
        </pc:spChg>
        <pc:spChg chg="del">
          <ac:chgData name="Kwanghoon Jeong" userId="f3d143b3-b9be-494e-a1b3-f5a1df66c643" providerId="ADAL" clId="{3E63EB60-4BCE-40FC-92A3-9A7F6CA304EB}" dt="2024-01-10T03:02:29.308" v="13789" actId="478"/>
          <ac:spMkLst>
            <pc:docMk/>
            <pc:sldMk cId="2989078782" sldId="388"/>
            <ac:spMk id="6" creationId="{C95D38B8-C626-1421-690A-225BA6F525BD}"/>
          </ac:spMkLst>
        </pc:spChg>
        <pc:spChg chg="add mod">
          <ac:chgData name="Kwanghoon Jeong" userId="f3d143b3-b9be-494e-a1b3-f5a1df66c643" providerId="ADAL" clId="{3E63EB60-4BCE-40FC-92A3-9A7F6CA304EB}" dt="2024-01-11T17:16:37.398" v="20747" actId="14100"/>
          <ac:spMkLst>
            <pc:docMk/>
            <pc:sldMk cId="2989078782" sldId="388"/>
            <ac:spMk id="10" creationId="{1E0EBBC8-793A-5510-C767-90869783FDAA}"/>
          </ac:spMkLst>
        </pc:spChg>
        <pc:spChg chg="del mod">
          <ac:chgData name="Kwanghoon Jeong" userId="f3d143b3-b9be-494e-a1b3-f5a1df66c643" providerId="ADAL" clId="{3E63EB60-4BCE-40FC-92A3-9A7F6CA304EB}" dt="2024-01-11T17:19:22.758" v="20789" actId="478"/>
          <ac:spMkLst>
            <pc:docMk/>
            <pc:sldMk cId="2989078782" sldId="388"/>
            <ac:spMk id="17" creationId="{C9DAC2EA-699E-4039-2E1E-B0B716B17705}"/>
          </ac:spMkLst>
        </pc:spChg>
        <pc:spChg chg="del mod">
          <ac:chgData name="Kwanghoon Jeong" userId="f3d143b3-b9be-494e-a1b3-f5a1df66c643" providerId="ADAL" clId="{3E63EB60-4BCE-40FC-92A3-9A7F6CA304EB}" dt="2024-01-11T17:19:24.417" v="20790" actId="478"/>
          <ac:spMkLst>
            <pc:docMk/>
            <pc:sldMk cId="2989078782" sldId="388"/>
            <ac:spMk id="18" creationId="{8F8C005A-AECB-395E-CB33-3519E46A2629}"/>
          </ac:spMkLst>
        </pc:spChg>
        <pc:spChg chg="add mod">
          <ac:chgData name="Kwanghoon Jeong" userId="f3d143b3-b9be-494e-a1b3-f5a1df66c643" providerId="ADAL" clId="{3E63EB60-4BCE-40FC-92A3-9A7F6CA304EB}" dt="2024-01-11T17:20:11.721" v="20805" actId="571"/>
          <ac:spMkLst>
            <pc:docMk/>
            <pc:sldMk cId="2989078782" sldId="388"/>
            <ac:spMk id="20" creationId="{E1AE716F-0E37-2DB1-F005-3176F44B9C2D}"/>
          </ac:spMkLst>
        </pc:spChg>
        <pc:spChg chg="add del mod">
          <ac:chgData name="Kwanghoon Jeong" userId="f3d143b3-b9be-494e-a1b3-f5a1df66c643" providerId="ADAL" clId="{3E63EB60-4BCE-40FC-92A3-9A7F6CA304EB}" dt="2024-01-11T17:20:21.531" v="20808"/>
          <ac:spMkLst>
            <pc:docMk/>
            <pc:sldMk cId="2989078782" sldId="388"/>
            <ac:spMk id="21" creationId="{FF4FA376-5E1A-CB7D-EB9D-4F6F84B53791}"/>
          </ac:spMkLst>
        </pc:spChg>
        <pc:spChg chg="add del mod">
          <ac:chgData name="Kwanghoon Jeong" userId="f3d143b3-b9be-494e-a1b3-f5a1df66c643" providerId="ADAL" clId="{3E63EB60-4BCE-40FC-92A3-9A7F6CA304EB}" dt="2024-01-11T20:07:43.577" v="22343"/>
          <ac:spMkLst>
            <pc:docMk/>
            <pc:sldMk cId="2989078782" sldId="388"/>
            <ac:spMk id="22" creationId="{44F77788-4331-EAE3-161F-AE7C59CD5F87}"/>
          </ac:spMkLst>
        </pc:spChg>
        <pc:spChg chg="add mod">
          <ac:chgData name="Kwanghoon Jeong" userId="f3d143b3-b9be-494e-a1b3-f5a1df66c643" providerId="ADAL" clId="{3E63EB60-4BCE-40FC-92A3-9A7F6CA304EB}" dt="2024-01-11T17:29:13.952" v="21025" actId="164"/>
          <ac:spMkLst>
            <pc:docMk/>
            <pc:sldMk cId="2989078782" sldId="388"/>
            <ac:spMk id="23" creationId="{33723841-4F89-8E81-FA44-14172D7D07C4}"/>
          </ac:spMkLst>
        </pc:spChg>
        <pc:spChg chg="add mod">
          <ac:chgData name="Kwanghoon Jeong" userId="f3d143b3-b9be-494e-a1b3-f5a1df66c643" providerId="ADAL" clId="{3E63EB60-4BCE-40FC-92A3-9A7F6CA304EB}" dt="2024-01-11T17:29:13.952" v="21025" actId="164"/>
          <ac:spMkLst>
            <pc:docMk/>
            <pc:sldMk cId="2989078782" sldId="388"/>
            <ac:spMk id="24" creationId="{1117CAAE-E94A-C69B-3289-9D1912B7A165}"/>
          </ac:spMkLst>
        </pc:spChg>
        <pc:spChg chg="add mod">
          <ac:chgData name="Kwanghoon Jeong" userId="f3d143b3-b9be-494e-a1b3-f5a1df66c643" providerId="ADAL" clId="{3E63EB60-4BCE-40FC-92A3-9A7F6CA304EB}" dt="2024-01-11T17:29:13.952" v="21025" actId="164"/>
          <ac:spMkLst>
            <pc:docMk/>
            <pc:sldMk cId="2989078782" sldId="388"/>
            <ac:spMk id="25" creationId="{1A99B1D0-FAF7-249A-069F-47BDB024907B}"/>
          </ac:spMkLst>
        </pc:spChg>
        <pc:spChg chg="add del mod">
          <ac:chgData name="Kwanghoon Jeong" userId="f3d143b3-b9be-494e-a1b3-f5a1df66c643" providerId="ADAL" clId="{3E63EB60-4BCE-40FC-92A3-9A7F6CA304EB}" dt="2024-01-11T21:06:48.200" v="22568" actId="21"/>
          <ac:spMkLst>
            <pc:docMk/>
            <pc:sldMk cId="2989078782" sldId="388"/>
            <ac:spMk id="35" creationId="{D27ACE94-1A9F-7D16-0145-D36EE422EABA}"/>
          </ac:spMkLst>
        </pc:spChg>
        <pc:spChg chg="add mod">
          <ac:chgData name="Kwanghoon Jeong" userId="f3d143b3-b9be-494e-a1b3-f5a1df66c643" providerId="ADAL" clId="{3E63EB60-4BCE-40FC-92A3-9A7F6CA304EB}" dt="2024-01-11T20:20:02.107" v="22527" actId="1076"/>
          <ac:spMkLst>
            <pc:docMk/>
            <pc:sldMk cId="2989078782" sldId="388"/>
            <ac:spMk id="36" creationId="{B0B4F3E5-DEFC-0947-FCFB-0938A737534A}"/>
          </ac:spMkLst>
        </pc:spChg>
        <pc:spChg chg="add mod">
          <ac:chgData name="Kwanghoon Jeong" userId="f3d143b3-b9be-494e-a1b3-f5a1df66c643" providerId="ADAL" clId="{3E63EB60-4BCE-40FC-92A3-9A7F6CA304EB}" dt="2024-01-11T20:20:02.107" v="22527" actId="1076"/>
          <ac:spMkLst>
            <pc:docMk/>
            <pc:sldMk cId="2989078782" sldId="388"/>
            <ac:spMk id="37" creationId="{CF4B3423-964D-1727-BC80-031A095BA978}"/>
          </ac:spMkLst>
        </pc:spChg>
        <pc:spChg chg="add mod">
          <ac:chgData name="Kwanghoon Jeong" userId="f3d143b3-b9be-494e-a1b3-f5a1df66c643" providerId="ADAL" clId="{3E63EB60-4BCE-40FC-92A3-9A7F6CA304EB}" dt="2024-01-11T20:20:02.107" v="22527" actId="1076"/>
          <ac:spMkLst>
            <pc:docMk/>
            <pc:sldMk cId="2989078782" sldId="388"/>
            <ac:spMk id="38" creationId="{44B12454-7CC3-A42A-87B6-DC9688B366A9}"/>
          </ac:spMkLst>
        </pc:spChg>
        <pc:spChg chg="add del mod">
          <ac:chgData name="Kwanghoon Jeong" userId="f3d143b3-b9be-494e-a1b3-f5a1df66c643" providerId="ADAL" clId="{3E63EB60-4BCE-40FC-92A3-9A7F6CA304EB}" dt="2024-01-11T20:16:10.851" v="22488" actId="478"/>
          <ac:spMkLst>
            <pc:docMk/>
            <pc:sldMk cId="2989078782" sldId="388"/>
            <ac:spMk id="41" creationId="{4BCD4D5B-D89D-FFA4-4A14-CCC70AE5DD10}"/>
          </ac:spMkLst>
        </pc:spChg>
        <pc:spChg chg="add mod">
          <ac:chgData name="Kwanghoon Jeong" userId="f3d143b3-b9be-494e-a1b3-f5a1df66c643" providerId="ADAL" clId="{3E63EB60-4BCE-40FC-92A3-9A7F6CA304EB}" dt="2024-01-11T21:06:57.874" v="22573" actId="1076"/>
          <ac:spMkLst>
            <pc:docMk/>
            <pc:sldMk cId="2989078782" sldId="388"/>
            <ac:spMk id="58" creationId="{6075FEE5-FB6D-A7C3-EAC5-9A6E5ABCCCCE}"/>
          </ac:spMkLst>
        </pc:spChg>
        <pc:spChg chg="add mod">
          <ac:chgData name="Kwanghoon Jeong" userId="f3d143b3-b9be-494e-a1b3-f5a1df66c643" providerId="ADAL" clId="{3E63EB60-4BCE-40FC-92A3-9A7F6CA304EB}" dt="2024-01-11T21:10:27.362" v="22831" actId="1076"/>
          <ac:spMkLst>
            <pc:docMk/>
            <pc:sldMk cId="2989078782" sldId="388"/>
            <ac:spMk id="59" creationId="{3EF41BED-C8A2-F257-23D3-26C421C7942B}"/>
          </ac:spMkLst>
        </pc:spChg>
        <pc:grpChg chg="add del mod">
          <ac:chgData name="Kwanghoon Jeong" userId="f3d143b3-b9be-494e-a1b3-f5a1df66c643" providerId="ADAL" clId="{3E63EB60-4BCE-40FC-92A3-9A7F6CA304EB}" dt="2024-01-11T17:19:35.531" v="20797" actId="165"/>
          <ac:grpSpMkLst>
            <pc:docMk/>
            <pc:sldMk cId="2989078782" sldId="388"/>
            <ac:grpSpMk id="12" creationId="{75868DCE-EE55-85A3-1D8E-EC24CB6265C8}"/>
          </ac:grpSpMkLst>
        </pc:grpChg>
        <pc:grpChg chg="del mod">
          <ac:chgData name="Kwanghoon Jeong" userId="f3d143b3-b9be-494e-a1b3-f5a1df66c643" providerId="ADAL" clId="{3E63EB60-4BCE-40FC-92A3-9A7F6CA304EB}" dt="2024-01-11T17:19:22.758" v="20789" actId="478"/>
          <ac:grpSpMkLst>
            <pc:docMk/>
            <pc:sldMk cId="2989078782" sldId="388"/>
            <ac:grpSpMk id="16" creationId="{F76495F9-BF78-7D71-9D21-49DDBC9813D9}"/>
          </ac:grpSpMkLst>
        </pc:grpChg>
        <pc:grpChg chg="add mod">
          <ac:chgData name="Kwanghoon Jeong" userId="f3d143b3-b9be-494e-a1b3-f5a1df66c643" providerId="ADAL" clId="{3E63EB60-4BCE-40FC-92A3-9A7F6CA304EB}" dt="2024-01-11T20:17:33.207" v="22517" actId="1076"/>
          <ac:grpSpMkLst>
            <pc:docMk/>
            <pc:sldMk cId="2989078782" sldId="388"/>
            <ac:grpSpMk id="34" creationId="{386E96BF-CECE-A813-91A4-C3C9FCDEF035}"/>
          </ac:grpSpMkLst>
        </pc:grpChg>
        <pc:graphicFrameChg chg="add del mod">
          <ac:chgData name="Kwanghoon Jeong" userId="f3d143b3-b9be-494e-a1b3-f5a1df66c643" providerId="ADAL" clId="{3E63EB60-4BCE-40FC-92A3-9A7F6CA304EB}" dt="2024-01-10T03:09:31.384" v="13830" actId="478"/>
          <ac:graphicFrameMkLst>
            <pc:docMk/>
            <pc:sldMk cId="2989078782" sldId="388"/>
            <ac:graphicFrameMk id="7" creationId="{D231CBE1-55BA-984B-7E3E-D4616854C498}"/>
          </ac:graphicFrameMkLst>
        </pc:graphicFrameChg>
        <pc:picChg chg="add del mod modCrop">
          <ac:chgData name="Kwanghoon Jeong" userId="f3d143b3-b9be-494e-a1b3-f5a1df66c643" providerId="ADAL" clId="{3E63EB60-4BCE-40FC-92A3-9A7F6CA304EB}" dt="2024-01-11T16:06:05.079" v="20199" actId="478"/>
          <ac:picMkLst>
            <pc:docMk/>
            <pc:sldMk cId="2989078782" sldId="388"/>
            <ac:picMk id="6" creationId="{6C9E6F12-F629-9C27-4382-8823FFFBBAA4}"/>
          </ac:picMkLst>
        </pc:picChg>
        <pc:picChg chg="add del mod">
          <ac:chgData name="Kwanghoon Jeong" userId="f3d143b3-b9be-494e-a1b3-f5a1df66c643" providerId="ADAL" clId="{3E63EB60-4BCE-40FC-92A3-9A7F6CA304EB}" dt="2024-01-11T20:18:26.492" v="22526" actId="478"/>
          <ac:picMkLst>
            <pc:docMk/>
            <pc:sldMk cId="2989078782" sldId="388"/>
            <ac:picMk id="7" creationId="{F64B8D4C-7F54-133F-67EB-5F69192BE8CF}"/>
          </ac:picMkLst>
        </pc:picChg>
        <pc:picChg chg="add del mod">
          <ac:chgData name="Kwanghoon Jeong" userId="f3d143b3-b9be-494e-a1b3-f5a1df66c643" providerId="ADAL" clId="{3E63EB60-4BCE-40FC-92A3-9A7F6CA304EB}" dt="2024-01-11T20:18:26.492" v="22526" actId="478"/>
          <ac:picMkLst>
            <pc:docMk/>
            <pc:sldMk cId="2989078782" sldId="388"/>
            <ac:picMk id="8" creationId="{57995326-FBFF-6201-2A57-30C448490828}"/>
          </ac:picMkLst>
        </pc:picChg>
        <pc:picChg chg="add del mod modCrop">
          <ac:chgData name="Kwanghoon Jeong" userId="f3d143b3-b9be-494e-a1b3-f5a1df66c643" providerId="ADAL" clId="{3E63EB60-4BCE-40FC-92A3-9A7F6CA304EB}" dt="2024-01-10T03:07:03.148" v="13826" actId="478"/>
          <ac:picMkLst>
            <pc:docMk/>
            <pc:sldMk cId="2989078782" sldId="388"/>
            <ac:picMk id="9" creationId="{2EB21F2E-4145-3695-B0B0-F4050044B8C1}"/>
          </ac:picMkLst>
        </pc:picChg>
        <pc:picChg chg="add del mod">
          <ac:chgData name="Kwanghoon Jeong" userId="f3d143b3-b9be-494e-a1b3-f5a1df66c643" providerId="ADAL" clId="{3E63EB60-4BCE-40FC-92A3-9A7F6CA304EB}" dt="2024-01-11T20:18:26.492" v="22526" actId="478"/>
          <ac:picMkLst>
            <pc:docMk/>
            <pc:sldMk cId="2989078782" sldId="388"/>
            <ac:picMk id="9" creationId="{FDFF1863-ABF1-4500-2395-6A8A88022CBB}"/>
          </ac:picMkLst>
        </pc:picChg>
        <pc:picChg chg="add mod">
          <ac:chgData name="Kwanghoon Jeong" userId="f3d143b3-b9be-494e-a1b3-f5a1df66c643" providerId="ADAL" clId="{3E63EB60-4BCE-40FC-92A3-9A7F6CA304EB}" dt="2024-01-11T17:29:13.952" v="21025" actId="164"/>
          <ac:picMkLst>
            <pc:docMk/>
            <pc:sldMk cId="2989078782" sldId="388"/>
            <ac:picMk id="11" creationId="{0A63D83F-6082-A7DF-BA8B-CE8C265DD523}"/>
          </ac:picMkLst>
        </pc:picChg>
        <pc:picChg chg="add del mod">
          <ac:chgData name="Kwanghoon Jeong" userId="f3d143b3-b9be-494e-a1b3-f5a1df66c643" providerId="ADAL" clId="{3E63EB60-4BCE-40FC-92A3-9A7F6CA304EB}" dt="2024-01-10T03:07:03.148" v="13826" actId="478"/>
          <ac:picMkLst>
            <pc:docMk/>
            <pc:sldMk cId="2989078782" sldId="388"/>
            <ac:picMk id="11" creationId="{AB88D883-5CDD-2CAB-7353-FBE1C9CF3168}"/>
          </ac:picMkLst>
        </pc:picChg>
        <pc:picChg chg="add del mod">
          <ac:chgData name="Kwanghoon Jeong" userId="f3d143b3-b9be-494e-a1b3-f5a1df66c643" providerId="ADAL" clId="{3E63EB60-4BCE-40FC-92A3-9A7F6CA304EB}" dt="2024-01-11T05:28:00.401" v="20044" actId="478"/>
          <ac:picMkLst>
            <pc:docMk/>
            <pc:sldMk cId="2989078782" sldId="388"/>
            <ac:picMk id="11" creationId="{C40563A3-3292-113B-A529-0F420DBBDFC1}"/>
          </ac:picMkLst>
        </pc:picChg>
        <pc:picChg chg="add del mod modCrop">
          <ac:chgData name="Kwanghoon Jeong" userId="f3d143b3-b9be-494e-a1b3-f5a1df66c643" providerId="ADAL" clId="{3E63EB60-4BCE-40FC-92A3-9A7F6CA304EB}" dt="2024-01-10T03:07:03.148" v="13826" actId="478"/>
          <ac:picMkLst>
            <pc:docMk/>
            <pc:sldMk cId="2989078782" sldId="388"/>
            <ac:picMk id="12" creationId="{52E145A2-6406-97BE-209E-651E4B8D4D9A}"/>
          </ac:picMkLst>
        </pc:picChg>
        <pc:picChg chg="add mod">
          <ac:chgData name="Kwanghoon Jeong" userId="f3d143b3-b9be-494e-a1b3-f5a1df66c643" providerId="ADAL" clId="{3E63EB60-4BCE-40FC-92A3-9A7F6CA304EB}" dt="2024-01-11T05:25:33.344" v="20037" actId="571"/>
          <ac:picMkLst>
            <pc:docMk/>
            <pc:sldMk cId="2989078782" sldId="388"/>
            <ac:picMk id="12" creationId="{A8237AAB-216F-2A33-5B21-6D2834938F97}"/>
          </ac:picMkLst>
        </pc:picChg>
        <pc:picChg chg="mod topLvl">
          <ac:chgData name="Kwanghoon Jeong" userId="f3d143b3-b9be-494e-a1b3-f5a1df66c643" providerId="ADAL" clId="{3E63EB60-4BCE-40FC-92A3-9A7F6CA304EB}" dt="2024-01-11T17:29:13.952" v="21025" actId="164"/>
          <ac:picMkLst>
            <pc:docMk/>
            <pc:sldMk cId="2989078782" sldId="388"/>
            <ac:picMk id="13" creationId="{0FB67B80-A8F1-50A5-003B-EA85DCB0CCA7}"/>
          </ac:picMkLst>
        </pc:picChg>
        <pc:picChg chg="add del mod modCrop">
          <ac:chgData name="Kwanghoon Jeong" userId="f3d143b3-b9be-494e-a1b3-f5a1df66c643" providerId="ADAL" clId="{3E63EB60-4BCE-40FC-92A3-9A7F6CA304EB}" dt="2024-01-10T03:07:03.148" v="13826" actId="478"/>
          <ac:picMkLst>
            <pc:docMk/>
            <pc:sldMk cId="2989078782" sldId="388"/>
            <ac:picMk id="13" creationId="{6AE323CC-4422-0620-ADBF-89180579B974}"/>
          </ac:picMkLst>
        </pc:picChg>
        <pc:picChg chg="add del mod modCrop">
          <ac:chgData name="Kwanghoon Jeong" userId="f3d143b3-b9be-494e-a1b3-f5a1df66c643" providerId="ADAL" clId="{3E63EB60-4BCE-40FC-92A3-9A7F6CA304EB}" dt="2024-01-10T03:07:03.148" v="13826" actId="478"/>
          <ac:picMkLst>
            <pc:docMk/>
            <pc:sldMk cId="2989078782" sldId="388"/>
            <ac:picMk id="14" creationId="{88A6B50D-708A-D33A-288A-91C34553F5C2}"/>
          </ac:picMkLst>
        </pc:picChg>
        <pc:picChg chg="add del mod">
          <ac:chgData name="Kwanghoon Jeong" userId="f3d143b3-b9be-494e-a1b3-f5a1df66c643" providerId="ADAL" clId="{3E63EB60-4BCE-40FC-92A3-9A7F6CA304EB}" dt="2024-01-11T20:18:26.492" v="22526" actId="478"/>
          <ac:picMkLst>
            <pc:docMk/>
            <pc:sldMk cId="2989078782" sldId="388"/>
            <ac:picMk id="14" creationId="{BCC2ABD8-1596-51CA-B94F-6C062D2012EB}"/>
          </ac:picMkLst>
        </pc:picChg>
        <pc:picChg chg="add del mod topLvl">
          <ac:chgData name="Kwanghoon Jeong" userId="f3d143b3-b9be-494e-a1b3-f5a1df66c643" providerId="ADAL" clId="{3E63EB60-4BCE-40FC-92A3-9A7F6CA304EB}" dt="2024-01-11T20:03:19.498" v="22197" actId="478"/>
          <ac:picMkLst>
            <pc:docMk/>
            <pc:sldMk cId="2989078782" sldId="388"/>
            <ac:picMk id="15" creationId="{DC3B7075-0570-5FB3-7BD0-C03F67FC556C}"/>
          </ac:picMkLst>
        </pc:picChg>
        <pc:picChg chg="add del mod">
          <ac:chgData name="Kwanghoon Jeong" userId="f3d143b3-b9be-494e-a1b3-f5a1df66c643" providerId="ADAL" clId="{3E63EB60-4BCE-40FC-92A3-9A7F6CA304EB}" dt="2024-01-10T18:12:12.447" v="17368" actId="478"/>
          <ac:picMkLst>
            <pc:docMk/>
            <pc:sldMk cId="2989078782" sldId="388"/>
            <ac:picMk id="16" creationId="{97F0FD3F-A0A6-B8DB-A276-FA889E5B6E5B}"/>
          </ac:picMkLst>
        </pc:picChg>
        <pc:picChg chg="add del mod">
          <ac:chgData name="Kwanghoon Jeong" userId="f3d143b3-b9be-494e-a1b3-f5a1df66c643" providerId="ADAL" clId="{3E63EB60-4BCE-40FC-92A3-9A7F6CA304EB}" dt="2024-01-10T18:12:12.447" v="17368" actId="478"/>
          <ac:picMkLst>
            <pc:docMk/>
            <pc:sldMk cId="2989078782" sldId="388"/>
            <ac:picMk id="18" creationId="{7A2FD27F-11AD-FA1A-F02D-40478933E322}"/>
          </ac:picMkLst>
        </pc:picChg>
        <pc:picChg chg="add mod">
          <ac:chgData name="Kwanghoon Jeong" userId="f3d143b3-b9be-494e-a1b3-f5a1df66c643" providerId="ADAL" clId="{3E63EB60-4BCE-40FC-92A3-9A7F6CA304EB}" dt="2024-01-11T17:29:13.952" v="21025" actId="164"/>
          <ac:picMkLst>
            <pc:docMk/>
            <pc:sldMk cId="2989078782" sldId="388"/>
            <ac:picMk id="19" creationId="{80FBDBD0-69EC-EA06-9A47-D2187A60A208}"/>
          </ac:picMkLst>
        </pc:picChg>
        <pc:picChg chg="add del mod">
          <ac:chgData name="Kwanghoon Jeong" userId="f3d143b3-b9be-494e-a1b3-f5a1df66c643" providerId="ADAL" clId="{3E63EB60-4BCE-40FC-92A3-9A7F6CA304EB}" dt="2024-01-10T18:12:12.447" v="17368" actId="478"/>
          <ac:picMkLst>
            <pc:docMk/>
            <pc:sldMk cId="2989078782" sldId="388"/>
            <ac:picMk id="20" creationId="{C8FCA5FE-5698-C75B-F6E2-467AA5038192}"/>
          </ac:picMkLst>
        </pc:picChg>
        <pc:picChg chg="add del mod">
          <ac:chgData name="Kwanghoon Jeong" userId="f3d143b3-b9be-494e-a1b3-f5a1df66c643" providerId="ADAL" clId="{3E63EB60-4BCE-40FC-92A3-9A7F6CA304EB}" dt="2024-01-10T18:12:12.447" v="17368" actId="478"/>
          <ac:picMkLst>
            <pc:docMk/>
            <pc:sldMk cId="2989078782" sldId="388"/>
            <ac:picMk id="22" creationId="{C7AAB5A5-B521-DDAA-5C96-A37832C70E6F}"/>
          </ac:picMkLst>
        </pc:picChg>
        <pc:picChg chg="add del mod">
          <ac:chgData name="Kwanghoon Jeong" userId="f3d143b3-b9be-494e-a1b3-f5a1df66c643" providerId="ADAL" clId="{3E63EB60-4BCE-40FC-92A3-9A7F6CA304EB}" dt="2024-01-10T18:12:12.447" v="17368" actId="478"/>
          <ac:picMkLst>
            <pc:docMk/>
            <pc:sldMk cId="2989078782" sldId="388"/>
            <ac:picMk id="24" creationId="{43C94F19-5742-A872-B092-DE712E230D43}"/>
          </ac:picMkLst>
        </pc:picChg>
        <pc:picChg chg="add del mod">
          <ac:chgData name="Kwanghoon Jeong" userId="f3d143b3-b9be-494e-a1b3-f5a1df66c643" providerId="ADAL" clId="{3E63EB60-4BCE-40FC-92A3-9A7F6CA304EB}" dt="2024-01-10T18:12:12.447" v="17368" actId="478"/>
          <ac:picMkLst>
            <pc:docMk/>
            <pc:sldMk cId="2989078782" sldId="388"/>
            <ac:picMk id="26" creationId="{94854973-9509-473A-CF7F-1D6813ADDC75}"/>
          </ac:picMkLst>
        </pc:picChg>
        <pc:picChg chg="add del mod">
          <ac:chgData name="Kwanghoon Jeong" userId="f3d143b3-b9be-494e-a1b3-f5a1df66c643" providerId="ADAL" clId="{3E63EB60-4BCE-40FC-92A3-9A7F6CA304EB}" dt="2024-01-11T17:26:50.518" v="20983" actId="478"/>
          <ac:picMkLst>
            <pc:docMk/>
            <pc:sldMk cId="2989078782" sldId="388"/>
            <ac:picMk id="27" creationId="{5FC588A2-5EF1-0D27-B3A3-843BE7E310DD}"/>
          </ac:picMkLst>
        </pc:picChg>
        <pc:picChg chg="add mod modCrop">
          <ac:chgData name="Kwanghoon Jeong" userId="f3d143b3-b9be-494e-a1b3-f5a1df66c643" providerId="ADAL" clId="{3E63EB60-4BCE-40FC-92A3-9A7F6CA304EB}" dt="2024-01-11T20:17:38.533" v="22520" actId="1076"/>
          <ac:picMkLst>
            <pc:docMk/>
            <pc:sldMk cId="2989078782" sldId="388"/>
            <ac:picMk id="29" creationId="{EA980160-8E14-22CA-138D-0BD2405DEC8A}"/>
          </ac:picMkLst>
        </pc:picChg>
        <pc:picChg chg="add mod modCrop">
          <ac:chgData name="Kwanghoon Jeong" userId="f3d143b3-b9be-494e-a1b3-f5a1df66c643" providerId="ADAL" clId="{3E63EB60-4BCE-40FC-92A3-9A7F6CA304EB}" dt="2024-01-11T20:17:24.379" v="22515" actId="1076"/>
          <ac:picMkLst>
            <pc:docMk/>
            <pc:sldMk cId="2989078782" sldId="388"/>
            <ac:picMk id="31" creationId="{4A1AF4CF-C591-0BDB-E7A0-DDC8AE9DEC5A}"/>
          </ac:picMkLst>
        </pc:picChg>
        <pc:picChg chg="add mod modCrop">
          <ac:chgData name="Kwanghoon Jeong" userId="f3d143b3-b9be-494e-a1b3-f5a1df66c643" providerId="ADAL" clId="{3E63EB60-4BCE-40FC-92A3-9A7F6CA304EB}" dt="2024-01-11T20:17:24.379" v="22515" actId="1076"/>
          <ac:picMkLst>
            <pc:docMk/>
            <pc:sldMk cId="2989078782" sldId="388"/>
            <ac:picMk id="33" creationId="{5E971D91-C8E1-0B65-5420-CD9633874523}"/>
          </ac:picMkLst>
        </pc:picChg>
        <pc:picChg chg="add mod">
          <ac:chgData name="Kwanghoon Jeong" userId="f3d143b3-b9be-494e-a1b3-f5a1df66c643" providerId="ADAL" clId="{3E63EB60-4BCE-40FC-92A3-9A7F6CA304EB}" dt="2024-01-11T20:17:11.704" v="22509" actId="571"/>
          <ac:picMkLst>
            <pc:docMk/>
            <pc:sldMk cId="2989078782" sldId="388"/>
            <ac:picMk id="53" creationId="{311EA394-D16B-3750-7410-92FF6CE3DBA6}"/>
          </ac:picMkLst>
        </pc:picChg>
        <pc:picChg chg="add mod">
          <ac:chgData name="Kwanghoon Jeong" userId="f3d143b3-b9be-494e-a1b3-f5a1df66c643" providerId="ADAL" clId="{3E63EB60-4BCE-40FC-92A3-9A7F6CA304EB}" dt="2024-01-11T20:17:11.704" v="22509" actId="571"/>
          <ac:picMkLst>
            <pc:docMk/>
            <pc:sldMk cId="2989078782" sldId="388"/>
            <ac:picMk id="54" creationId="{064A6D16-8D70-B871-2864-481CECCA9D19}"/>
          </ac:picMkLst>
        </pc:picChg>
        <pc:picChg chg="add del mod">
          <ac:chgData name="Kwanghoon Jeong" userId="f3d143b3-b9be-494e-a1b3-f5a1df66c643" providerId="ADAL" clId="{3E63EB60-4BCE-40FC-92A3-9A7F6CA304EB}" dt="2024-01-14T03:59:53.478" v="26032" actId="478"/>
          <ac:picMkLst>
            <pc:docMk/>
            <pc:sldMk cId="2989078782" sldId="388"/>
            <ac:picMk id="61" creationId="{7C05AC83-B29E-0706-26A6-548C706CF0CB}"/>
          </ac:picMkLst>
        </pc:picChg>
        <pc:cxnChg chg="add del">
          <ac:chgData name="Kwanghoon Jeong" userId="f3d143b3-b9be-494e-a1b3-f5a1df66c643" providerId="ADAL" clId="{3E63EB60-4BCE-40FC-92A3-9A7F6CA304EB}" dt="2024-01-11T20:15:49.248" v="22477" actId="478"/>
          <ac:cxnSpMkLst>
            <pc:docMk/>
            <pc:sldMk cId="2989078782" sldId="388"/>
            <ac:cxnSpMk id="40" creationId="{1016565B-3014-39F1-8C15-BCBFD0FDC30F}"/>
          </ac:cxnSpMkLst>
        </pc:cxnChg>
        <pc:cxnChg chg="add mod">
          <ac:chgData name="Kwanghoon Jeong" userId="f3d143b3-b9be-494e-a1b3-f5a1df66c643" providerId="ADAL" clId="{3E63EB60-4BCE-40FC-92A3-9A7F6CA304EB}" dt="2024-01-11T20:17:40.049" v="22521" actId="14100"/>
          <ac:cxnSpMkLst>
            <pc:docMk/>
            <pc:sldMk cId="2989078782" sldId="388"/>
            <ac:cxnSpMk id="43" creationId="{4B1C54BD-04DD-D6FB-EC5E-9985846BDB78}"/>
          </ac:cxnSpMkLst>
        </pc:cxnChg>
        <pc:cxnChg chg="add mod">
          <ac:chgData name="Kwanghoon Jeong" userId="f3d143b3-b9be-494e-a1b3-f5a1df66c643" providerId="ADAL" clId="{3E63EB60-4BCE-40FC-92A3-9A7F6CA304EB}" dt="2024-01-11T20:17:42.198" v="22522" actId="14100"/>
          <ac:cxnSpMkLst>
            <pc:docMk/>
            <pc:sldMk cId="2989078782" sldId="388"/>
            <ac:cxnSpMk id="47" creationId="{2D15829B-99FA-5FE3-D9B7-12BE15279149}"/>
          </ac:cxnSpMkLst>
        </pc:cxnChg>
        <pc:cxnChg chg="add mod">
          <ac:chgData name="Kwanghoon Jeong" userId="f3d143b3-b9be-494e-a1b3-f5a1df66c643" providerId="ADAL" clId="{3E63EB60-4BCE-40FC-92A3-9A7F6CA304EB}" dt="2024-01-11T20:17:37.458" v="22518" actId="14100"/>
          <ac:cxnSpMkLst>
            <pc:docMk/>
            <pc:sldMk cId="2989078782" sldId="388"/>
            <ac:cxnSpMk id="50" creationId="{8AFAF800-3A1C-E369-00DC-64BD0F181E59}"/>
          </ac:cxnSpMkLst>
        </pc:cxnChg>
      </pc:sldChg>
      <pc:sldChg chg="addSp delSp modSp new del mod">
        <pc:chgData name="Kwanghoon Jeong" userId="f3d143b3-b9be-494e-a1b3-f5a1df66c643" providerId="ADAL" clId="{3E63EB60-4BCE-40FC-92A3-9A7F6CA304EB}" dt="2024-01-14T03:58:35.625" v="26029" actId="47"/>
        <pc:sldMkLst>
          <pc:docMk/>
          <pc:sldMk cId="2255089794" sldId="389"/>
        </pc:sldMkLst>
        <pc:spChg chg="del">
          <ac:chgData name="Kwanghoon Jeong" userId="f3d143b3-b9be-494e-a1b3-f5a1df66c643" providerId="ADAL" clId="{3E63EB60-4BCE-40FC-92A3-9A7F6CA304EB}" dt="2024-01-11T05:29:07.563" v="20056" actId="478"/>
          <ac:spMkLst>
            <pc:docMk/>
            <pc:sldMk cId="2255089794" sldId="389"/>
            <ac:spMk id="5" creationId="{1C25DF67-37F9-31C9-00C3-7631ED75DEFD}"/>
          </ac:spMkLst>
        </pc:spChg>
        <pc:spChg chg="del">
          <ac:chgData name="Kwanghoon Jeong" userId="f3d143b3-b9be-494e-a1b3-f5a1df66c643" providerId="ADAL" clId="{3E63EB60-4BCE-40FC-92A3-9A7F6CA304EB}" dt="2024-01-11T05:29:07.563" v="20056" actId="478"/>
          <ac:spMkLst>
            <pc:docMk/>
            <pc:sldMk cId="2255089794" sldId="389"/>
            <ac:spMk id="6" creationId="{66F85C23-96DA-CF51-1B1E-E97B492A1E12}"/>
          </ac:spMkLst>
        </pc:spChg>
        <pc:spChg chg="add mod">
          <ac:chgData name="Kwanghoon Jeong" userId="f3d143b3-b9be-494e-a1b3-f5a1df66c643" providerId="ADAL" clId="{3E63EB60-4BCE-40FC-92A3-9A7F6CA304EB}" dt="2024-01-11T05:31:28.391" v="20132" actId="20577"/>
          <ac:spMkLst>
            <pc:docMk/>
            <pc:sldMk cId="2255089794" sldId="389"/>
            <ac:spMk id="8" creationId="{65E3A105-2CC6-0169-4B68-D95EFDEC3C45}"/>
          </ac:spMkLst>
        </pc:spChg>
        <pc:picChg chg="add mod">
          <ac:chgData name="Kwanghoon Jeong" userId="f3d143b3-b9be-494e-a1b3-f5a1df66c643" providerId="ADAL" clId="{3E63EB60-4BCE-40FC-92A3-9A7F6CA304EB}" dt="2024-01-11T05:29:09.440" v="20058" actId="1076"/>
          <ac:picMkLst>
            <pc:docMk/>
            <pc:sldMk cId="2255089794" sldId="389"/>
            <ac:picMk id="7" creationId="{3916763C-B7CD-C1D9-A834-CEEE9ED89BA4}"/>
          </ac:picMkLst>
        </pc:picChg>
      </pc:sldChg>
      <pc:sldChg chg="addSp delSp modSp add del mod ord setBg">
        <pc:chgData name="Kwanghoon Jeong" userId="f3d143b3-b9be-494e-a1b3-f5a1df66c643" providerId="ADAL" clId="{3E63EB60-4BCE-40FC-92A3-9A7F6CA304EB}" dt="2024-01-11T04:51:58.076" v="19941" actId="47"/>
        <pc:sldMkLst>
          <pc:docMk/>
          <pc:sldMk cId="1780236378" sldId="390"/>
        </pc:sldMkLst>
        <pc:spChg chg="add mod">
          <ac:chgData name="Kwanghoon Jeong" userId="f3d143b3-b9be-494e-a1b3-f5a1df66c643" providerId="ADAL" clId="{3E63EB60-4BCE-40FC-92A3-9A7F6CA304EB}" dt="2024-01-10T23:57:14.591" v="19106" actId="1076"/>
          <ac:spMkLst>
            <pc:docMk/>
            <pc:sldMk cId="1780236378" sldId="390"/>
            <ac:spMk id="2" creationId="{294808FD-E626-B804-6051-72396939CFE7}"/>
          </ac:spMkLst>
        </pc:spChg>
        <pc:spChg chg="mod">
          <ac:chgData name="Kwanghoon Jeong" userId="f3d143b3-b9be-494e-a1b3-f5a1df66c643" providerId="ADAL" clId="{3E63EB60-4BCE-40FC-92A3-9A7F6CA304EB}" dt="2024-01-10T23:51:20.449" v="18807" actId="26606"/>
          <ac:spMkLst>
            <pc:docMk/>
            <pc:sldMk cId="1780236378" sldId="390"/>
            <ac:spMk id="3" creationId="{395F90D2-D77D-C0BC-AB2C-F78B69C1C4DE}"/>
          </ac:spMkLst>
        </pc:spChg>
        <pc:spChg chg="mod">
          <ac:chgData name="Kwanghoon Jeong" userId="f3d143b3-b9be-494e-a1b3-f5a1df66c643" providerId="ADAL" clId="{3E63EB60-4BCE-40FC-92A3-9A7F6CA304EB}" dt="2024-01-10T23:51:20.449" v="18807" actId="26606"/>
          <ac:spMkLst>
            <pc:docMk/>
            <pc:sldMk cId="1780236378" sldId="390"/>
            <ac:spMk id="4" creationId="{24B1CD65-58B7-B84D-4792-E76EEF7B56A2}"/>
          </ac:spMkLst>
        </pc:spChg>
        <pc:spChg chg="add del mod">
          <ac:chgData name="Kwanghoon Jeong" userId="f3d143b3-b9be-494e-a1b3-f5a1df66c643" providerId="ADAL" clId="{3E63EB60-4BCE-40FC-92A3-9A7F6CA304EB}" dt="2024-01-10T23:35:13.512" v="18714" actId="478"/>
          <ac:spMkLst>
            <pc:docMk/>
            <pc:sldMk cId="1780236378" sldId="390"/>
            <ac:spMk id="5" creationId="{C4AB450A-31E9-D0A1-A779-29449962C8FF}"/>
          </ac:spMkLst>
        </pc:spChg>
        <pc:spChg chg="add del mod">
          <ac:chgData name="Kwanghoon Jeong" userId="f3d143b3-b9be-494e-a1b3-f5a1df66c643" providerId="ADAL" clId="{3E63EB60-4BCE-40FC-92A3-9A7F6CA304EB}" dt="2024-01-10T23:46:44.990" v="18772" actId="478"/>
          <ac:spMkLst>
            <pc:docMk/>
            <pc:sldMk cId="1780236378" sldId="390"/>
            <ac:spMk id="6" creationId="{2819AFD1-2ADA-2418-F012-5D37116F9FCD}"/>
          </ac:spMkLst>
        </pc:spChg>
        <pc:spChg chg="add del mod">
          <ac:chgData name="Kwanghoon Jeong" userId="f3d143b3-b9be-494e-a1b3-f5a1df66c643" providerId="ADAL" clId="{3E63EB60-4BCE-40FC-92A3-9A7F6CA304EB}" dt="2024-01-10T23:48:03.027" v="18775" actId="478"/>
          <ac:spMkLst>
            <pc:docMk/>
            <pc:sldMk cId="1780236378" sldId="390"/>
            <ac:spMk id="7" creationId="{039B1B3C-0021-9975-B203-59813EA2C62C}"/>
          </ac:spMkLst>
        </pc:spChg>
        <pc:spChg chg="add del mod">
          <ac:chgData name="Kwanghoon Jeong" userId="f3d143b3-b9be-494e-a1b3-f5a1df66c643" providerId="ADAL" clId="{3E63EB60-4BCE-40FC-92A3-9A7F6CA304EB}" dt="2024-01-10T23:48:03.027" v="18775" actId="478"/>
          <ac:spMkLst>
            <pc:docMk/>
            <pc:sldMk cId="1780236378" sldId="390"/>
            <ac:spMk id="8" creationId="{50E1A875-CFD3-D621-8978-513DC5B95BDE}"/>
          </ac:spMkLst>
        </pc:spChg>
        <pc:spChg chg="add del mod">
          <ac:chgData name="Kwanghoon Jeong" userId="f3d143b3-b9be-494e-a1b3-f5a1df66c643" providerId="ADAL" clId="{3E63EB60-4BCE-40FC-92A3-9A7F6CA304EB}" dt="2024-01-10T23:48:03.027" v="18775" actId="478"/>
          <ac:spMkLst>
            <pc:docMk/>
            <pc:sldMk cId="1780236378" sldId="390"/>
            <ac:spMk id="9" creationId="{02E43302-BE17-61DA-0FEF-A231DB14F3F8}"/>
          </ac:spMkLst>
        </pc:spChg>
        <pc:spChg chg="add mod">
          <ac:chgData name="Kwanghoon Jeong" userId="f3d143b3-b9be-494e-a1b3-f5a1df66c643" providerId="ADAL" clId="{3E63EB60-4BCE-40FC-92A3-9A7F6CA304EB}" dt="2024-01-11T00:00:28.315" v="19174" actId="1076"/>
          <ac:spMkLst>
            <pc:docMk/>
            <pc:sldMk cId="1780236378" sldId="390"/>
            <ac:spMk id="15" creationId="{CD8F2922-4076-BFF1-7AE4-44CDB5C60E86}"/>
          </ac:spMkLst>
        </pc:spChg>
        <pc:spChg chg="add mod">
          <ac:chgData name="Kwanghoon Jeong" userId="f3d143b3-b9be-494e-a1b3-f5a1df66c643" providerId="ADAL" clId="{3E63EB60-4BCE-40FC-92A3-9A7F6CA304EB}" dt="2024-01-11T00:00:28.315" v="19174" actId="1076"/>
          <ac:spMkLst>
            <pc:docMk/>
            <pc:sldMk cId="1780236378" sldId="390"/>
            <ac:spMk id="19" creationId="{6D79E736-9AA7-CEE9-0657-ABF19CE086A8}"/>
          </ac:spMkLst>
        </pc:spChg>
        <pc:spChg chg="add mod">
          <ac:chgData name="Kwanghoon Jeong" userId="f3d143b3-b9be-494e-a1b3-f5a1df66c643" providerId="ADAL" clId="{3E63EB60-4BCE-40FC-92A3-9A7F6CA304EB}" dt="2024-01-11T00:00:28.315" v="19174" actId="1076"/>
          <ac:spMkLst>
            <pc:docMk/>
            <pc:sldMk cId="1780236378" sldId="390"/>
            <ac:spMk id="21" creationId="{58C03F13-BC30-047B-EA3C-8D86958E1A4B}"/>
          </ac:spMkLst>
        </pc:spChg>
        <pc:spChg chg="add mod">
          <ac:chgData name="Kwanghoon Jeong" userId="f3d143b3-b9be-494e-a1b3-f5a1df66c643" providerId="ADAL" clId="{3E63EB60-4BCE-40FC-92A3-9A7F6CA304EB}" dt="2024-01-11T00:00:28.315" v="19174" actId="1076"/>
          <ac:spMkLst>
            <pc:docMk/>
            <pc:sldMk cId="1780236378" sldId="390"/>
            <ac:spMk id="23" creationId="{86F6FFD8-A5F1-BE18-0B4F-B0A50B1AC5CC}"/>
          </ac:spMkLst>
        </pc:spChg>
        <pc:spChg chg="add mod">
          <ac:chgData name="Kwanghoon Jeong" userId="f3d143b3-b9be-494e-a1b3-f5a1df66c643" providerId="ADAL" clId="{3E63EB60-4BCE-40FC-92A3-9A7F6CA304EB}" dt="2024-01-10T23:57:09.713" v="19104" actId="368"/>
          <ac:spMkLst>
            <pc:docMk/>
            <pc:sldMk cId="1780236378" sldId="390"/>
            <ac:spMk id="25" creationId="{418180E4-7078-8C76-7C38-979E53B163ED}"/>
          </ac:spMkLst>
        </pc:spChg>
        <pc:spChg chg="add mod">
          <ac:chgData name="Kwanghoon Jeong" userId="f3d143b3-b9be-494e-a1b3-f5a1df66c643" providerId="ADAL" clId="{3E63EB60-4BCE-40FC-92A3-9A7F6CA304EB}" dt="2024-01-10T23:55:31.550" v="19025" actId="571"/>
          <ac:spMkLst>
            <pc:docMk/>
            <pc:sldMk cId="1780236378" sldId="390"/>
            <ac:spMk id="27" creationId="{9B3D7E8E-4D0D-56BB-7085-3D04224612C5}"/>
          </ac:spMkLst>
        </pc:spChg>
        <pc:spChg chg="add mod">
          <ac:chgData name="Kwanghoon Jeong" userId="f3d143b3-b9be-494e-a1b3-f5a1df66c643" providerId="ADAL" clId="{3E63EB60-4BCE-40FC-92A3-9A7F6CA304EB}" dt="2024-01-10T23:55:31.550" v="19025" actId="571"/>
          <ac:spMkLst>
            <pc:docMk/>
            <pc:sldMk cId="1780236378" sldId="390"/>
            <ac:spMk id="29" creationId="{73423EF4-2C46-495D-29DF-4E2C6B232492}"/>
          </ac:spMkLst>
        </pc:spChg>
        <pc:spChg chg="add mod">
          <ac:chgData name="Kwanghoon Jeong" userId="f3d143b3-b9be-494e-a1b3-f5a1df66c643" providerId="ADAL" clId="{3E63EB60-4BCE-40FC-92A3-9A7F6CA304EB}" dt="2024-01-10T23:55:31.550" v="19025" actId="571"/>
          <ac:spMkLst>
            <pc:docMk/>
            <pc:sldMk cId="1780236378" sldId="390"/>
            <ac:spMk id="30" creationId="{E266488D-4272-2F57-E493-6C0A4CC1EC90}"/>
          </ac:spMkLst>
        </pc:spChg>
        <pc:spChg chg="add del">
          <ac:chgData name="Kwanghoon Jeong" userId="f3d143b3-b9be-494e-a1b3-f5a1df66c643" providerId="ADAL" clId="{3E63EB60-4BCE-40FC-92A3-9A7F6CA304EB}" dt="2024-01-10T23:51:20.449" v="18807" actId="26606"/>
          <ac:spMkLst>
            <pc:docMk/>
            <pc:sldMk cId="1780236378" sldId="390"/>
            <ac:spMk id="31" creationId="{A8908DB7-C3A6-4FCB-9820-CEE02B398C4A}"/>
          </ac:spMkLst>
        </pc:spChg>
        <pc:spChg chg="add mod">
          <ac:chgData name="Kwanghoon Jeong" userId="f3d143b3-b9be-494e-a1b3-f5a1df66c643" providerId="ADAL" clId="{3E63EB60-4BCE-40FC-92A3-9A7F6CA304EB}" dt="2024-01-10T23:55:31.550" v="19025" actId="571"/>
          <ac:spMkLst>
            <pc:docMk/>
            <pc:sldMk cId="1780236378" sldId="390"/>
            <ac:spMk id="32" creationId="{237B924F-D482-A90C-B08A-AB6AAB2E2F43}"/>
          </ac:spMkLst>
        </pc:spChg>
        <pc:spChg chg="add del">
          <ac:chgData name="Kwanghoon Jeong" userId="f3d143b3-b9be-494e-a1b3-f5a1df66c643" providerId="ADAL" clId="{3E63EB60-4BCE-40FC-92A3-9A7F6CA304EB}" dt="2024-01-10T23:51:20.449" v="18807" actId="26606"/>
          <ac:spMkLst>
            <pc:docMk/>
            <pc:sldMk cId="1780236378" sldId="390"/>
            <ac:spMk id="33" creationId="{535742DD-1B16-4E9D-B715-0D74B4574A68}"/>
          </ac:spMkLst>
        </pc:spChg>
        <pc:spChg chg="add mod">
          <ac:chgData name="Kwanghoon Jeong" userId="f3d143b3-b9be-494e-a1b3-f5a1df66c643" providerId="ADAL" clId="{3E63EB60-4BCE-40FC-92A3-9A7F6CA304EB}" dt="2024-01-10T23:55:31.550" v="19025" actId="571"/>
          <ac:spMkLst>
            <pc:docMk/>
            <pc:sldMk cId="1780236378" sldId="390"/>
            <ac:spMk id="34" creationId="{746B7936-6AA0-9502-A60B-4F096F11F310}"/>
          </ac:spMkLst>
        </pc:spChg>
        <pc:spChg chg="add mod">
          <ac:chgData name="Kwanghoon Jeong" userId="f3d143b3-b9be-494e-a1b3-f5a1df66c643" providerId="ADAL" clId="{3E63EB60-4BCE-40FC-92A3-9A7F6CA304EB}" dt="2024-01-10T23:58:08.011" v="19112" actId="14100"/>
          <ac:spMkLst>
            <pc:docMk/>
            <pc:sldMk cId="1780236378" sldId="390"/>
            <ac:spMk id="35" creationId="{A972D4B7-7A22-CC66-0AC2-85496EF42722}"/>
          </ac:spMkLst>
        </pc:spChg>
        <pc:spChg chg="add mod">
          <ac:chgData name="Kwanghoon Jeong" userId="f3d143b3-b9be-494e-a1b3-f5a1df66c643" providerId="ADAL" clId="{3E63EB60-4BCE-40FC-92A3-9A7F6CA304EB}" dt="2024-01-11T00:00:28.315" v="19174" actId="1076"/>
          <ac:spMkLst>
            <pc:docMk/>
            <pc:sldMk cId="1780236378" sldId="390"/>
            <ac:spMk id="36" creationId="{BC4F9FEE-27E0-EF08-C154-764B340BD7F6}"/>
          </ac:spMkLst>
        </pc:spChg>
        <pc:spChg chg="add mod">
          <ac:chgData name="Kwanghoon Jeong" userId="f3d143b3-b9be-494e-a1b3-f5a1df66c643" providerId="ADAL" clId="{3E63EB60-4BCE-40FC-92A3-9A7F6CA304EB}" dt="2024-01-11T00:00:10.348" v="19172" actId="1076"/>
          <ac:spMkLst>
            <pc:docMk/>
            <pc:sldMk cId="1780236378" sldId="390"/>
            <ac:spMk id="37" creationId="{A7E069B2-0F75-70D1-A1F5-BD3349403C66}"/>
          </ac:spMkLst>
        </pc:spChg>
        <pc:spChg chg="add mod">
          <ac:chgData name="Kwanghoon Jeong" userId="f3d143b3-b9be-494e-a1b3-f5a1df66c643" providerId="ADAL" clId="{3E63EB60-4BCE-40FC-92A3-9A7F6CA304EB}" dt="2024-01-11T00:00:28.315" v="19174" actId="1076"/>
          <ac:spMkLst>
            <pc:docMk/>
            <pc:sldMk cId="1780236378" sldId="390"/>
            <ac:spMk id="38" creationId="{1A04D7F9-A6D9-E6E9-C065-30501A4034DB}"/>
          </ac:spMkLst>
        </pc:spChg>
        <pc:graphicFrameChg chg="add del mod">
          <ac:chgData name="Kwanghoon Jeong" userId="f3d143b3-b9be-494e-a1b3-f5a1df66c643" providerId="ADAL" clId="{3E63EB60-4BCE-40FC-92A3-9A7F6CA304EB}" dt="2024-01-10T23:49:57.714" v="18785" actId="478"/>
          <ac:graphicFrameMkLst>
            <pc:docMk/>
            <pc:sldMk cId="1780236378" sldId="390"/>
            <ac:graphicFrameMk id="10" creationId="{F1ADA7E7-01B7-C27C-9FF7-C293C5095882}"/>
          </ac:graphicFrameMkLst>
        </pc:graphicFrameChg>
        <pc:picChg chg="add del">
          <ac:chgData name="Kwanghoon Jeong" userId="f3d143b3-b9be-494e-a1b3-f5a1df66c643" providerId="ADAL" clId="{3E63EB60-4BCE-40FC-92A3-9A7F6CA304EB}" dt="2024-01-10T23:50:32.251" v="18787" actId="478"/>
          <ac:picMkLst>
            <pc:docMk/>
            <pc:sldMk cId="1780236378" sldId="390"/>
            <ac:picMk id="12" creationId="{40D29FE1-D465-AA39-4D33-D2E37FB627BC}"/>
          </ac:picMkLst>
        </pc:picChg>
        <pc:picChg chg="add del">
          <ac:chgData name="Kwanghoon Jeong" userId="f3d143b3-b9be-494e-a1b3-f5a1df66c643" providerId="ADAL" clId="{3E63EB60-4BCE-40FC-92A3-9A7F6CA304EB}" dt="2024-01-10T23:50:37.656" v="18790" actId="21"/>
          <ac:picMkLst>
            <pc:docMk/>
            <pc:sldMk cId="1780236378" sldId="390"/>
            <ac:picMk id="14" creationId="{F478D674-0EFB-E99B-B37A-82A419B6D4BE}"/>
          </ac:picMkLst>
        </pc:picChg>
        <pc:picChg chg="mod">
          <ac:chgData name="Kwanghoon Jeong" userId="f3d143b3-b9be-494e-a1b3-f5a1df66c643" providerId="ADAL" clId="{3E63EB60-4BCE-40FC-92A3-9A7F6CA304EB}" dt="2024-01-11T00:00:23.091" v="19173" actId="1076"/>
          <ac:picMkLst>
            <pc:docMk/>
            <pc:sldMk cId="1780236378" sldId="390"/>
            <ac:picMk id="16" creationId="{97F0FD3F-A0A6-B8DB-A276-FA889E5B6E5B}"/>
          </ac:picMkLst>
        </pc:picChg>
        <pc:picChg chg="mod">
          <ac:chgData name="Kwanghoon Jeong" userId="f3d143b3-b9be-494e-a1b3-f5a1df66c643" providerId="ADAL" clId="{3E63EB60-4BCE-40FC-92A3-9A7F6CA304EB}" dt="2024-01-11T00:00:23.091" v="19173" actId="1076"/>
          <ac:picMkLst>
            <pc:docMk/>
            <pc:sldMk cId="1780236378" sldId="390"/>
            <ac:picMk id="18" creationId="{7A2FD27F-11AD-FA1A-F02D-40478933E322}"/>
          </ac:picMkLst>
        </pc:picChg>
        <pc:picChg chg="del mod">
          <ac:chgData name="Kwanghoon Jeong" userId="f3d143b3-b9be-494e-a1b3-f5a1df66c643" providerId="ADAL" clId="{3E63EB60-4BCE-40FC-92A3-9A7F6CA304EB}" dt="2024-01-10T23:48:03.027" v="18775" actId="478"/>
          <ac:picMkLst>
            <pc:docMk/>
            <pc:sldMk cId="1780236378" sldId="390"/>
            <ac:picMk id="20" creationId="{C8FCA5FE-5698-C75B-F6E2-467AA5038192}"/>
          </ac:picMkLst>
        </pc:picChg>
        <pc:picChg chg="mod">
          <ac:chgData name="Kwanghoon Jeong" userId="f3d143b3-b9be-494e-a1b3-f5a1df66c643" providerId="ADAL" clId="{3E63EB60-4BCE-40FC-92A3-9A7F6CA304EB}" dt="2024-01-10T23:57:14.591" v="19106" actId="1076"/>
          <ac:picMkLst>
            <pc:docMk/>
            <pc:sldMk cId="1780236378" sldId="390"/>
            <ac:picMk id="22" creationId="{C7AAB5A5-B521-DDAA-5C96-A37832C70E6F}"/>
          </ac:picMkLst>
        </pc:picChg>
        <pc:picChg chg="mod">
          <ac:chgData name="Kwanghoon Jeong" userId="f3d143b3-b9be-494e-a1b3-f5a1df66c643" providerId="ADAL" clId="{3E63EB60-4BCE-40FC-92A3-9A7F6CA304EB}" dt="2024-01-10T23:57:14.591" v="19106" actId="1076"/>
          <ac:picMkLst>
            <pc:docMk/>
            <pc:sldMk cId="1780236378" sldId="390"/>
            <ac:picMk id="24" creationId="{43C94F19-5742-A872-B092-DE712E230D43}"/>
          </ac:picMkLst>
        </pc:picChg>
        <pc:picChg chg="mod">
          <ac:chgData name="Kwanghoon Jeong" userId="f3d143b3-b9be-494e-a1b3-f5a1df66c643" providerId="ADAL" clId="{3E63EB60-4BCE-40FC-92A3-9A7F6CA304EB}" dt="2024-01-11T00:00:30.455" v="19175" actId="1076"/>
          <ac:picMkLst>
            <pc:docMk/>
            <pc:sldMk cId="1780236378" sldId="390"/>
            <ac:picMk id="26" creationId="{94854973-9509-473A-CF7F-1D6813ADDC75}"/>
          </ac:picMkLst>
        </pc:picChg>
        <pc:picChg chg="add mod">
          <ac:chgData name="Kwanghoon Jeong" userId="f3d143b3-b9be-494e-a1b3-f5a1df66c643" providerId="ADAL" clId="{3E63EB60-4BCE-40FC-92A3-9A7F6CA304EB}" dt="2024-01-10T23:55:31.550" v="19025" actId="571"/>
          <ac:picMkLst>
            <pc:docMk/>
            <pc:sldMk cId="1780236378" sldId="390"/>
            <ac:picMk id="28" creationId="{A336D171-DA3A-C639-ED5F-F6782A1D8C76}"/>
          </ac:picMkLst>
        </pc:picChg>
      </pc:sldChg>
      <pc:sldChg chg="modSp new del mod">
        <pc:chgData name="Kwanghoon Jeong" userId="f3d143b3-b9be-494e-a1b3-f5a1df66c643" providerId="ADAL" clId="{3E63EB60-4BCE-40FC-92A3-9A7F6CA304EB}" dt="2024-01-10T05:18:57.055" v="15957" actId="47"/>
        <pc:sldMkLst>
          <pc:docMk/>
          <pc:sldMk cId="3736200563" sldId="390"/>
        </pc:sldMkLst>
        <pc:spChg chg="mod">
          <ac:chgData name="Kwanghoon Jeong" userId="f3d143b3-b9be-494e-a1b3-f5a1df66c643" providerId="ADAL" clId="{3E63EB60-4BCE-40FC-92A3-9A7F6CA304EB}" dt="2024-01-10T05:08:45.990" v="15627" actId="20577"/>
          <ac:spMkLst>
            <pc:docMk/>
            <pc:sldMk cId="3736200563" sldId="390"/>
            <ac:spMk id="5" creationId="{902E6C1C-D7A3-A524-4E23-1388BDC82DD8}"/>
          </ac:spMkLst>
        </pc:spChg>
      </pc:sldChg>
      <pc:sldChg chg="addSp modSp add mod ord">
        <pc:chgData name="Kwanghoon Jeong" userId="f3d143b3-b9be-494e-a1b3-f5a1df66c643" providerId="ADAL" clId="{3E63EB60-4BCE-40FC-92A3-9A7F6CA304EB}" dt="2024-01-11T16:43:59.772" v="20263" actId="1076"/>
        <pc:sldMkLst>
          <pc:docMk/>
          <pc:sldMk cId="14278364" sldId="391"/>
        </pc:sldMkLst>
        <pc:spChg chg="mod">
          <ac:chgData name="Kwanghoon Jeong" userId="f3d143b3-b9be-494e-a1b3-f5a1df66c643" providerId="ADAL" clId="{3E63EB60-4BCE-40FC-92A3-9A7F6CA304EB}" dt="2024-01-11T16:43:55.427" v="20261"/>
          <ac:spMkLst>
            <pc:docMk/>
            <pc:sldMk cId="14278364" sldId="391"/>
            <ac:spMk id="6" creationId="{C5ADA808-4FF4-38E5-B137-97C4F03AFBC9}"/>
          </ac:spMkLst>
        </pc:spChg>
        <pc:spChg chg="mod">
          <ac:chgData name="Kwanghoon Jeong" userId="f3d143b3-b9be-494e-a1b3-f5a1df66c643" providerId="ADAL" clId="{3E63EB60-4BCE-40FC-92A3-9A7F6CA304EB}" dt="2024-01-11T16:43:55.427" v="20261"/>
          <ac:spMkLst>
            <pc:docMk/>
            <pc:sldMk cId="14278364" sldId="391"/>
            <ac:spMk id="10" creationId="{28F1A256-D599-05B4-A705-B80563CF45FC}"/>
          </ac:spMkLst>
        </pc:spChg>
        <pc:spChg chg="mod">
          <ac:chgData name="Kwanghoon Jeong" userId="f3d143b3-b9be-494e-a1b3-f5a1df66c643" providerId="ADAL" clId="{3E63EB60-4BCE-40FC-92A3-9A7F6CA304EB}" dt="2024-01-11T16:43:55.427" v="20261"/>
          <ac:spMkLst>
            <pc:docMk/>
            <pc:sldMk cId="14278364" sldId="391"/>
            <ac:spMk id="11" creationId="{D672CBB6-0BDC-7F8D-FEB5-CB83AA72C51E}"/>
          </ac:spMkLst>
        </pc:spChg>
        <pc:spChg chg="mod">
          <ac:chgData name="Kwanghoon Jeong" userId="f3d143b3-b9be-494e-a1b3-f5a1df66c643" providerId="ADAL" clId="{3E63EB60-4BCE-40FC-92A3-9A7F6CA304EB}" dt="2024-01-11T16:43:55.427" v="20261"/>
          <ac:spMkLst>
            <pc:docMk/>
            <pc:sldMk cId="14278364" sldId="391"/>
            <ac:spMk id="12" creationId="{8C89120E-AC18-67A1-E8B1-FCC89E21FC6D}"/>
          </ac:spMkLst>
        </pc:spChg>
        <pc:spChg chg="mod">
          <ac:chgData name="Kwanghoon Jeong" userId="f3d143b3-b9be-494e-a1b3-f5a1df66c643" providerId="ADAL" clId="{3E63EB60-4BCE-40FC-92A3-9A7F6CA304EB}" dt="2024-01-11T16:43:55.427" v="20261"/>
          <ac:spMkLst>
            <pc:docMk/>
            <pc:sldMk cId="14278364" sldId="391"/>
            <ac:spMk id="13" creationId="{A255453F-64E5-9D90-EFA1-F515F202E251}"/>
          </ac:spMkLst>
        </pc:spChg>
        <pc:spChg chg="mod">
          <ac:chgData name="Kwanghoon Jeong" userId="f3d143b3-b9be-494e-a1b3-f5a1df66c643" providerId="ADAL" clId="{3E63EB60-4BCE-40FC-92A3-9A7F6CA304EB}" dt="2024-01-11T16:43:55.427" v="20261"/>
          <ac:spMkLst>
            <pc:docMk/>
            <pc:sldMk cId="14278364" sldId="391"/>
            <ac:spMk id="14" creationId="{ADC86A96-3F6A-5E14-B984-FD4F95FE6BB5}"/>
          </ac:spMkLst>
        </pc:spChg>
        <pc:spChg chg="mod">
          <ac:chgData name="Kwanghoon Jeong" userId="f3d143b3-b9be-494e-a1b3-f5a1df66c643" providerId="ADAL" clId="{3E63EB60-4BCE-40FC-92A3-9A7F6CA304EB}" dt="2024-01-11T16:43:55.427" v="20261"/>
          <ac:spMkLst>
            <pc:docMk/>
            <pc:sldMk cId="14278364" sldId="391"/>
            <ac:spMk id="15" creationId="{C513349A-6AAD-B4BE-A1EB-BDB4865F73A0}"/>
          </ac:spMkLst>
        </pc:spChg>
        <pc:grpChg chg="add mod">
          <ac:chgData name="Kwanghoon Jeong" userId="f3d143b3-b9be-494e-a1b3-f5a1df66c643" providerId="ADAL" clId="{3E63EB60-4BCE-40FC-92A3-9A7F6CA304EB}" dt="2024-01-11T16:43:59.772" v="20263" actId="1076"/>
          <ac:grpSpMkLst>
            <pc:docMk/>
            <pc:sldMk cId="14278364" sldId="391"/>
            <ac:grpSpMk id="5" creationId="{F5825DA9-4302-5603-147E-1BAD80D090F0}"/>
          </ac:grpSpMkLst>
        </pc:grpChg>
        <pc:picChg chg="mod">
          <ac:chgData name="Kwanghoon Jeong" userId="f3d143b3-b9be-494e-a1b3-f5a1df66c643" providerId="ADAL" clId="{3E63EB60-4BCE-40FC-92A3-9A7F6CA304EB}" dt="2024-01-11T16:06:11.816" v="20203" actId="1076"/>
          <ac:picMkLst>
            <pc:docMk/>
            <pc:sldMk cId="14278364" sldId="391"/>
            <ac:picMk id="16" creationId="{97F0FD3F-A0A6-B8DB-A276-FA889E5B6E5B}"/>
          </ac:picMkLst>
        </pc:picChg>
      </pc:sldChg>
      <pc:sldChg chg="addSp delSp modSp new mod ord modNotesTx">
        <pc:chgData name="Kwanghoon Jeong" userId="f3d143b3-b9be-494e-a1b3-f5a1df66c643" providerId="ADAL" clId="{3E63EB60-4BCE-40FC-92A3-9A7F6CA304EB}" dt="2024-01-13T18:43:14.379" v="25055" actId="20577"/>
        <pc:sldMkLst>
          <pc:docMk/>
          <pc:sldMk cId="3228810056" sldId="392"/>
        </pc:sldMkLst>
        <pc:spChg chg="mod">
          <ac:chgData name="Kwanghoon Jeong" userId="f3d143b3-b9be-494e-a1b3-f5a1df66c643" providerId="ADAL" clId="{3E63EB60-4BCE-40FC-92A3-9A7F6CA304EB}" dt="2024-01-13T18:43:14.379" v="25055" actId="20577"/>
          <ac:spMkLst>
            <pc:docMk/>
            <pc:sldMk cId="3228810056" sldId="392"/>
            <ac:spMk id="2" creationId="{5C168BF2-A54E-8EF3-C6A9-4FEFBFD88445}"/>
          </ac:spMkLst>
        </pc:spChg>
        <pc:spChg chg="del">
          <ac:chgData name="Kwanghoon Jeong" userId="f3d143b3-b9be-494e-a1b3-f5a1df66c643" providerId="ADAL" clId="{3E63EB60-4BCE-40FC-92A3-9A7F6CA304EB}" dt="2024-01-10T23:50:41.966" v="18793" actId="478"/>
          <ac:spMkLst>
            <pc:docMk/>
            <pc:sldMk cId="3228810056" sldId="392"/>
            <ac:spMk id="5" creationId="{1582A1BE-0B40-0FB1-6EED-C4810C0445F2}"/>
          </ac:spMkLst>
        </pc:spChg>
        <pc:spChg chg="add del mod">
          <ac:chgData name="Kwanghoon Jeong" userId="f3d143b3-b9be-494e-a1b3-f5a1df66c643" providerId="ADAL" clId="{3E63EB60-4BCE-40FC-92A3-9A7F6CA304EB}" dt="2024-01-11T20:24:43.827" v="22563" actId="478"/>
          <ac:spMkLst>
            <pc:docMk/>
            <pc:sldMk cId="3228810056" sldId="392"/>
            <ac:spMk id="5" creationId="{8A6C05B9-AE47-E908-BCF3-7216D154222C}"/>
          </ac:spMkLst>
        </pc:spChg>
        <pc:spChg chg="add del mod">
          <ac:chgData name="Kwanghoon Jeong" userId="f3d143b3-b9be-494e-a1b3-f5a1df66c643" providerId="ADAL" clId="{3E63EB60-4BCE-40FC-92A3-9A7F6CA304EB}" dt="2024-01-11T20:24:44.705" v="22565" actId="478"/>
          <ac:spMkLst>
            <pc:docMk/>
            <pc:sldMk cId="3228810056" sldId="392"/>
            <ac:spMk id="6" creationId="{2C2827CE-01E6-446E-D40A-54000DAF0B40}"/>
          </ac:spMkLst>
        </pc:spChg>
        <pc:spChg chg="del">
          <ac:chgData name="Kwanghoon Jeong" userId="f3d143b3-b9be-494e-a1b3-f5a1df66c643" providerId="ADAL" clId="{3E63EB60-4BCE-40FC-92A3-9A7F6CA304EB}" dt="2024-01-10T23:50:42.755" v="18794" actId="478"/>
          <ac:spMkLst>
            <pc:docMk/>
            <pc:sldMk cId="3228810056" sldId="392"/>
            <ac:spMk id="6" creationId="{440C0506-45DA-E35E-1B99-38BE934E7C2D}"/>
          </ac:spMkLst>
        </pc:spChg>
        <pc:spChg chg="add del mod">
          <ac:chgData name="Kwanghoon Jeong" userId="f3d143b3-b9be-494e-a1b3-f5a1df66c643" providerId="ADAL" clId="{3E63EB60-4BCE-40FC-92A3-9A7F6CA304EB}" dt="2024-01-13T17:47:53.619" v="24280" actId="478"/>
          <ac:spMkLst>
            <pc:docMk/>
            <pc:sldMk cId="3228810056" sldId="392"/>
            <ac:spMk id="6" creationId="{E7C1492D-A4A0-B5C9-BAB9-AC00284A6AC4}"/>
          </ac:spMkLst>
        </pc:spChg>
        <pc:spChg chg="add del mod">
          <ac:chgData name="Kwanghoon Jeong" userId="f3d143b3-b9be-494e-a1b3-f5a1df66c643" providerId="ADAL" clId="{3E63EB60-4BCE-40FC-92A3-9A7F6CA304EB}" dt="2024-01-13T17:48:05.213" v="24281" actId="478"/>
          <ac:spMkLst>
            <pc:docMk/>
            <pc:sldMk cId="3228810056" sldId="392"/>
            <ac:spMk id="8" creationId="{2B7E4054-A03A-CA7D-563B-4BFEB0CFCB48}"/>
          </ac:spMkLst>
        </pc:spChg>
        <pc:spChg chg="add mod">
          <ac:chgData name="Kwanghoon Jeong" userId="f3d143b3-b9be-494e-a1b3-f5a1df66c643" providerId="ADAL" clId="{3E63EB60-4BCE-40FC-92A3-9A7F6CA304EB}" dt="2024-01-13T17:50:42.265" v="24342" actId="1076"/>
          <ac:spMkLst>
            <pc:docMk/>
            <pc:sldMk cId="3228810056" sldId="392"/>
            <ac:spMk id="9" creationId="{2F566268-1D24-8F39-59AF-AC2000060A46}"/>
          </ac:spMkLst>
        </pc:spChg>
        <pc:spChg chg="add mod">
          <ac:chgData name="Kwanghoon Jeong" userId="f3d143b3-b9be-494e-a1b3-f5a1df66c643" providerId="ADAL" clId="{3E63EB60-4BCE-40FC-92A3-9A7F6CA304EB}" dt="2024-01-13T17:50:27.006" v="24337" actId="6549"/>
          <ac:spMkLst>
            <pc:docMk/>
            <pc:sldMk cId="3228810056" sldId="392"/>
            <ac:spMk id="10" creationId="{2658A016-3D2B-053A-A5DE-659C6EEAA849}"/>
          </ac:spMkLst>
        </pc:spChg>
        <pc:spChg chg="add mod">
          <ac:chgData name="Kwanghoon Jeong" userId="f3d143b3-b9be-494e-a1b3-f5a1df66c643" providerId="ADAL" clId="{3E63EB60-4BCE-40FC-92A3-9A7F6CA304EB}" dt="2024-01-13T17:59:24.223" v="24868" actId="1076"/>
          <ac:spMkLst>
            <pc:docMk/>
            <pc:sldMk cId="3228810056" sldId="392"/>
            <ac:spMk id="11" creationId="{CFDD3F74-2F19-DD26-A6F8-CF764D499AC6}"/>
          </ac:spMkLst>
        </pc:spChg>
        <pc:spChg chg="add mod">
          <ac:chgData name="Kwanghoon Jeong" userId="f3d143b3-b9be-494e-a1b3-f5a1df66c643" providerId="ADAL" clId="{3E63EB60-4BCE-40FC-92A3-9A7F6CA304EB}" dt="2024-01-13T18:01:28.999" v="24929" actId="1076"/>
          <ac:spMkLst>
            <pc:docMk/>
            <pc:sldMk cId="3228810056" sldId="392"/>
            <ac:spMk id="12" creationId="{AB154F4C-A0CF-1B22-25E8-3235ADC4F516}"/>
          </ac:spMkLst>
        </pc:spChg>
        <pc:picChg chg="add mod">
          <ac:chgData name="Kwanghoon Jeong" userId="f3d143b3-b9be-494e-a1b3-f5a1df66c643" providerId="ADAL" clId="{3E63EB60-4BCE-40FC-92A3-9A7F6CA304EB}" dt="2024-01-13T17:50:38.362" v="24341" actId="1076"/>
          <ac:picMkLst>
            <pc:docMk/>
            <pc:sldMk cId="3228810056" sldId="392"/>
            <ac:picMk id="5" creationId="{657FCC90-F527-8B19-C21A-3A28BC31718A}"/>
          </ac:picMkLst>
        </pc:picChg>
        <pc:picChg chg="add del mod">
          <ac:chgData name="Kwanghoon Jeong" userId="f3d143b3-b9be-494e-a1b3-f5a1df66c643" providerId="ADAL" clId="{3E63EB60-4BCE-40FC-92A3-9A7F6CA304EB}" dt="2024-01-11T16:42:20.667" v="20239" actId="478"/>
          <ac:picMkLst>
            <pc:docMk/>
            <pc:sldMk cId="3228810056" sldId="392"/>
            <ac:picMk id="7" creationId="{7A81B56F-43FE-F115-2587-830F6BF7B809}"/>
          </ac:picMkLst>
        </pc:picChg>
        <pc:picChg chg="add del mod">
          <ac:chgData name="Kwanghoon Jeong" userId="f3d143b3-b9be-494e-a1b3-f5a1df66c643" providerId="ADAL" clId="{3E63EB60-4BCE-40FC-92A3-9A7F6CA304EB}" dt="2024-01-11T16:42:21.305" v="20240" actId="478"/>
          <ac:picMkLst>
            <pc:docMk/>
            <pc:sldMk cId="3228810056" sldId="392"/>
            <ac:picMk id="9" creationId="{902D40B6-2631-9F24-8170-69DBBDB201AD}"/>
          </ac:picMkLst>
        </pc:picChg>
        <pc:picChg chg="add del mod">
          <ac:chgData name="Kwanghoon Jeong" userId="f3d143b3-b9be-494e-a1b3-f5a1df66c643" providerId="ADAL" clId="{3E63EB60-4BCE-40FC-92A3-9A7F6CA304EB}" dt="2024-01-11T20:24:42.841" v="22562" actId="478"/>
          <ac:picMkLst>
            <pc:docMk/>
            <pc:sldMk cId="3228810056" sldId="392"/>
            <ac:picMk id="1026" creationId="{113AC4A7-3DD5-9354-586F-CC6A01C2212A}"/>
          </ac:picMkLst>
        </pc:picChg>
        <pc:picChg chg="add mod">
          <ac:chgData name="Kwanghoon Jeong" userId="f3d143b3-b9be-494e-a1b3-f5a1df66c643" providerId="ADAL" clId="{3E63EB60-4BCE-40FC-92A3-9A7F6CA304EB}" dt="2024-01-13T17:50:36.170" v="24340" actId="1076"/>
          <ac:picMkLst>
            <pc:docMk/>
            <pc:sldMk cId="3228810056" sldId="392"/>
            <ac:picMk id="1028" creationId="{E9AB3284-FB72-1E82-CB94-3688E27313C6}"/>
          </ac:picMkLst>
        </pc:picChg>
      </pc:sldChg>
      <pc:sldChg chg="addSp delSp modSp add mod ord">
        <pc:chgData name="Kwanghoon Jeong" userId="f3d143b3-b9be-494e-a1b3-f5a1df66c643" providerId="ADAL" clId="{3E63EB60-4BCE-40FC-92A3-9A7F6CA304EB}" dt="2024-01-14T21:28:36.809" v="29791" actId="1076"/>
        <pc:sldMkLst>
          <pc:docMk/>
          <pc:sldMk cId="1389941787" sldId="393"/>
        </pc:sldMkLst>
        <pc:spChg chg="del mod">
          <ac:chgData name="Kwanghoon Jeong" userId="f3d143b3-b9be-494e-a1b3-f5a1df66c643" providerId="ADAL" clId="{3E63EB60-4BCE-40FC-92A3-9A7F6CA304EB}" dt="2024-01-11T00:05:23.127" v="19451" actId="478"/>
          <ac:spMkLst>
            <pc:docMk/>
            <pc:sldMk cId="1389941787" sldId="393"/>
            <ac:spMk id="2" creationId="{294808FD-E626-B804-6051-72396939CFE7}"/>
          </ac:spMkLst>
        </pc:spChg>
        <pc:spChg chg="add del mod">
          <ac:chgData name="Kwanghoon Jeong" userId="f3d143b3-b9be-494e-a1b3-f5a1df66c643" providerId="ADAL" clId="{3E63EB60-4BCE-40FC-92A3-9A7F6CA304EB}" dt="2024-01-11T00:04:38.741" v="19434" actId="478"/>
          <ac:spMkLst>
            <pc:docMk/>
            <pc:sldMk cId="1389941787" sldId="393"/>
            <ac:spMk id="6" creationId="{17B5C224-4A0D-9C14-46EA-784ECF2EBFEC}"/>
          </ac:spMkLst>
        </pc:spChg>
        <pc:spChg chg="add del">
          <ac:chgData name="Kwanghoon Jeong" userId="f3d143b3-b9be-494e-a1b3-f5a1df66c643" providerId="ADAL" clId="{3E63EB60-4BCE-40FC-92A3-9A7F6CA304EB}" dt="2024-01-11T00:04:15.406" v="19429" actId="11529"/>
          <ac:spMkLst>
            <pc:docMk/>
            <pc:sldMk cId="1389941787" sldId="393"/>
            <ac:spMk id="7" creationId="{BE3DD203-98CC-1D45-F743-A5EE8D4D1650}"/>
          </ac:spMkLst>
        </pc:spChg>
        <pc:spChg chg="add mod">
          <ac:chgData name="Kwanghoon Jeong" userId="f3d143b3-b9be-494e-a1b3-f5a1df66c643" providerId="ADAL" clId="{3E63EB60-4BCE-40FC-92A3-9A7F6CA304EB}" dt="2024-01-11T00:10:36.416" v="19507" actId="164"/>
          <ac:spMkLst>
            <pc:docMk/>
            <pc:sldMk cId="1389941787" sldId="393"/>
            <ac:spMk id="8" creationId="{A0D5D5F9-E527-05C1-54F0-D96473BCA4F2}"/>
          </ac:spMkLst>
        </pc:spChg>
        <pc:spChg chg="add mod">
          <ac:chgData name="Kwanghoon Jeong" userId="f3d143b3-b9be-494e-a1b3-f5a1df66c643" providerId="ADAL" clId="{3E63EB60-4BCE-40FC-92A3-9A7F6CA304EB}" dt="2024-01-11T00:10:36.416" v="19507" actId="164"/>
          <ac:spMkLst>
            <pc:docMk/>
            <pc:sldMk cId="1389941787" sldId="393"/>
            <ac:spMk id="9" creationId="{AC8F9AE4-5621-586E-1923-80286C294963}"/>
          </ac:spMkLst>
        </pc:spChg>
        <pc:spChg chg="add mod">
          <ac:chgData name="Kwanghoon Jeong" userId="f3d143b3-b9be-494e-a1b3-f5a1df66c643" providerId="ADAL" clId="{3E63EB60-4BCE-40FC-92A3-9A7F6CA304EB}" dt="2024-01-11T00:05:25.835" v="19453" actId="571"/>
          <ac:spMkLst>
            <pc:docMk/>
            <pc:sldMk cId="1389941787" sldId="393"/>
            <ac:spMk id="10" creationId="{7E2F5789-0945-342A-7B12-82534AC0173D}"/>
          </ac:spMkLst>
        </pc:spChg>
        <pc:spChg chg="mod">
          <ac:chgData name="Kwanghoon Jeong" userId="f3d143b3-b9be-494e-a1b3-f5a1df66c643" providerId="ADAL" clId="{3E63EB60-4BCE-40FC-92A3-9A7F6CA304EB}" dt="2024-01-11T00:03:58.104" v="19424" actId="164"/>
          <ac:spMkLst>
            <pc:docMk/>
            <pc:sldMk cId="1389941787" sldId="393"/>
            <ac:spMk id="15" creationId="{CD8F2922-4076-BFF1-7AE4-44CDB5C60E86}"/>
          </ac:spMkLst>
        </pc:spChg>
        <pc:spChg chg="mod">
          <ac:chgData name="Kwanghoon Jeong" userId="f3d143b3-b9be-494e-a1b3-f5a1df66c643" providerId="ADAL" clId="{3E63EB60-4BCE-40FC-92A3-9A7F6CA304EB}" dt="2024-01-11T00:03:58.104" v="19424" actId="164"/>
          <ac:spMkLst>
            <pc:docMk/>
            <pc:sldMk cId="1389941787" sldId="393"/>
            <ac:spMk id="19" creationId="{6D79E736-9AA7-CEE9-0657-ABF19CE086A8}"/>
          </ac:spMkLst>
        </pc:spChg>
        <pc:spChg chg="mod">
          <ac:chgData name="Kwanghoon Jeong" userId="f3d143b3-b9be-494e-a1b3-f5a1df66c643" providerId="ADAL" clId="{3E63EB60-4BCE-40FC-92A3-9A7F6CA304EB}" dt="2024-01-11T00:03:58.104" v="19424" actId="164"/>
          <ac:spMkLst>
            <pc:docMk/>
            <pc:sldMk cId="1389941787" sldId="393"/>
            <ac:spMk id="21" creationId="{58C03F13-BC30-047B-EA3C-8D86958E1A4B}"/>
          </ac:spMkLst>
        </pc:spChg>
        <pc:spChg chg="mod">
          <ac:chgData name="Kwanghoon Jeong" userId="f3d143b3-b9be-494e-a1b3-f5a1df66c643" providerId="ADAL" clId="{3E63EB60-4BCE-40FC-92A3-9A7F6CA304EB}" dt="2024-01-11T00:03:58.104" v="19424" actId="164"/>
          <ac:spMkLst>
            <pc:docMk/>
            <pc:sldMk cId="1389941787" sldId="393"/>
            <ac:spMk id="23" creationId="{86F6FFD8-A5F1-BE18-0B4F-B0A50B1AC5CC}"/>
          </ac:spMkLst>
        </pc:spChg>
        <pc:spChg chg="mod">
          <ac:chgData name="Kwanghoon Jeong" userId="f3d143b3-b9be-494e-a1b3-f5a1df66c643" providerId="ADAL" clId="{3E63EB60-4BCE-40FC-92A3-9A7F6CA304EB}" dt="2024-01-11T00:03:58.104" v="19424" actId="164"/>
          <ac:spMkLst>
            <pc:docMk/>
            <pc:sldMk cId="1389941787" sldId="393"/>
            <ac:spMk id="36" creationId="{BC4F9FEE-27E0-EF08-C154-764B340BD7F6}"/>
          </ac:spMkLst>
        </pc:spChg>
        <pc:spChg chg="mod">
          <ac:chgData name="Kwanghoon Jeong" userId="f3d143b3-b9be-494e-a1b3-f5a1df66c643" providerId="ADAL" clId="{3E63EB60-4BCE-40FC-92A3-9A7F6CA304EB}" dt="2024-01-11T00:03:54.955" v="19423" actId="1076"/>
          <ac:spMkLst>
            <pc:docMk/>
            <pc:sldMk cId="1389941787" sldId="393"/>
            <ac:spMk id="37" creationId="{A7E069B2-0F75-70D1-A1F5-BD3349403C66}"/>
          </ac:spMkLst>
        </pc:spChg>
        <pc:spChg chg="mod">
          <ac:chgData name="Kwanghoon Jeong" userId="f3d143b3-b9be-494e-a1b3-f5a1df66c643" providerId="ADAL" clId="{3E63EB60-4BCE-40FC-92A3-9A7F6CA304EB}" dt="2024-01-11T00:03:58.104" v="19424" actId="164"/>
          <ac:spMkLst>
            <pc:docMk/>
            <pc:sldMk cId="1389941787" sldId="393"/>
            <ac:spMk id="38" creationId="{1A04D7F9-A6D9-E6E9-C065-30501A4034DB}"/>
          </ac:spMkLst>
        </pc:spChg>
        <pc:grpChg chg="add mod">
          <ac:chgData name="Kwanghoon Jeong" userId="f3d143b3-b9be-494e-a1b3-f5a1df66c643" providerId="ADAL" clId="{3E63EB60-4BCE-40FC-92A3-9A7F6CA304EB}" dt="2024-01-14T21:28:36.809" v="29791" actId="1076"/>
          <ac:grpSpMkLst>
            <pc:docMk/>
            <pc:sldMk cId="1389941787" sldId="393"/>
            <ac:grpSpMk id="5" creationId="{BEF33AD2-CBC4-59F7-B60F-07D425C51BFA}"/>
          </ac:grpSpMkLst>
        </pc:grpChg>
        <pc:grpChg chg="add mod">
          <ac:chgData name="Kwanghoon Jeong" userId="f3d143b3-b9be-494e-a1b3-f5a1df66c643" providerId="ADAL" clId="{3E63EB60-4BCE-40FC-92A3-9A7F6CA304EB}" dt="2024-01-11T00:10:42.290" v="19514" actId="164"/>
          <ac:grpSpMkLst>
            <pc:docMk/>
            <pc:sldMk cId="1389941787" sldId="393"/>
            <ac:grpSpMk id="11" creationId="{1E6C1ABA-44F3-898B-2D23-79A43FC7184D}"/>
          </ac:grpSpMkLst>
        </pc:grpChg>
        <pc:grpChg chg="add mod">
          <ac:chgData name="Kwanghoon Jeong" userId="f3d143b3-b9be-494e-a1b3-f5a1df66c643" providerId="ADAL" clId="{3E63EB60-4BCE-40FC-92A3-9A7F6CA304EB}" dt="2024-01-14T21:28:36.809" v="29791" actId="1076"/>
          <ac:grpSpMkLst>
            <pc:docMk/>
            <pc:sldMk cId="1389941787" sldId="393"/>
            <ac:grpSpMk id="12" creationId="{527ED679-31F7-753E-F266-8AA720AF8B63}"/>
          </ac:grpSpMkLst>
        </pc:grpChg>
        <pc:picChg chg="add mod modCrop">
          <ac:chgData name="Kwanghoon Jeong" userId="f3d143b3-b9be-494e-a1b3-f5a1df66c643" providerId="ADAL" clId="{3E63EB60-4BCE-40FC-92A3-9A7F6CA304EB}" dt="2024-01-14T19:36:54.087" v="29018" actId="1076"/>
          <ac:picMkLst>
            <pc:docMk/>
            <pc:sldMk cId="1389941787" sldId="393"/>
            <ac:picMk id="2" creationId="{6953D9B4-3B27-F373-25E2-1416D04C7655}"/>
          </ac:picMkLst>
        </pc:picChg>
        <pc:picChg chg="mod">
          <ac:chgData name="Kwanghoon Jeong" userId="f3d143b3-b9be-494e-a1b3-f5a1df66c643" providerId="ADAL" clId="{3E63EB60-4BCE-40FC-92A3-9A7F6CA304EB}" dt="2024-01-11T00:03:30.867" v="19389" actId="14100"/>
          <ac:picMkLst>
            <pc:docMk/>
            <pc:sldMk cId="1389941787" sldId="393"/>
            <ac:picMk id="16" creationId="{97F0FD3F-A0A6-B8DB-A276-FA889E5B6E5B}"/>
          </ac:picMkLst>
        </pc:picChg>
        <pc:picChg chg="mod">
          <ac:chgData name="Kwanghoon Jeong" userId="f3d143b3-b9be-494e-a1b3-f5a1df66c643" providerId="ADAL" clId="{3E63EB60-4BCE-40FC-92A3-9A7F6CA304EB}" dt="2024-01-11T00:03:35.515" v="19391" actId="1076"/>
          <ac:picMkLst>
            <pc:docMk/>
            <pc:sldMk cId="1389941787" sldId="393"/>
            <ac:picMk id="18" creationId="{7A2FD27F-11AD-FA1A-F02D-40478933E322}"/>
          </ac:picMkLst>
        </pc:picChg>
        <pc:picChg chg="mod">
          <ac:chgData name="Kwanghoon Jeong" userId="f3d143b3-b9be-494e-a1b3-f5a1df66c643" providerId="ADAL" clId="{3E63EB60-4BCE-40FC-92A3-9A7F6CA304EB}" dt="2024-01-11T00:10:42.290" v="19514" actId="164"/>
          <ac:picMkLst>
            <pc:docMk/>
            <pc:sldMk cId="1389941787" sldId="393"/>
            <ac:picMk id="22" creationId="{C7AAB5A5-B521-DDAA-5C96-A37832C70E6F}"/>
          </ac:picMkLst>
        </pc:picChg>
        <pc:picChg chg="mod">
          <ac:chgData name="Kwanghoon Jeong" userId="f3d143b3-b9be-494e-a1b3-f5a1df66c643" providerId="ADAL" clId="{3E63EB60-4BCE-40FC-92A3-9A7F6CA304EB}" dt="2024-01-11T00:10:47.422" v="19516" actId="1076"/>
          <ac:picMkLst>
            <pc:docMk/>
            <pc:sldMk cId="1389941787" sldId="393"/>
            <ac:picMk id="24" creationId="{43C94F19-5742-A872-B092-DE712E230D43}"/>
          </ac:picMkLst>
        </pc:picChg>
        <pc:picChg chg="del">
          <ac:chgData name="Kwanghoon Jeong" userId="f3d143b3-b9be-494e-a1b3-f5a1df66c643" providerId="ADAL" clId="{3E63EB60-4BCE-40FC-92A3-9A7F6CA304EB}" dt="2024-01-11T16:46:04.387" v="20264" actId="478"/>
          <ac:picMkLst>
            <pc:docMk/>
            <pc:sldMk cId="1389941787" sldId="393"/>
            <ac:picMk id="26" creationId="{94854973-9509-473A-CF7F-1D6813ADDC75}"/>
          </ac:picMkLst>
        </pc:picChg>
        <pc:picChg chg="add mod">
          <ac:chgData name="Kwanghoon Jeong" userId="f3d143b3-b9be-494e-a1b3-f5a1df66c643" providerId="ADAL" clId="{3E63EB60-4BCE-40FC-92A3-9A7F6CA304EB}" dt="2024-01-14T19:36:54.087" v="29018" actId="1076"/>
          <ac:picMkLst>
            <pc:docMk/>
            <pc:sldMk cId="1389941787" sldId="393"/>
            <ac:picMk id="15362" creationId="{E35CF7D3-7FCB-6B2B-60B0-BE0CA51ADDA3}"/>
          </ac:picMkLst>
        </pc:picChg>
      </pc:sldChg>
      <pc:sldChg chg="addSp delSp modSp new mod">
        <pc:chgData name="Kwanghoon Jeong" userId="f3d143b3-b9be-494e-a1b3-f5a1df66c643" providerId="ADAL" clId="{3E63EB60-4BCE-40FC-92A3-9A7F6CA304EB}" dt="2024-01-13T17:30:24.888" v="24150" actId="1076"/>
        <pc:sldMkLst>
          <pc:docMk/>
          <pc:sldMk cId="1836761985" sldId="394"/>
        </pc:sldMkLst>
        <pc:spChg chg="mod">
          <ac:chgData name="Kwanghoon Jeong" userId="f3d143b3-b9be-494e-a1b3-f5a1df66c643" providerId="ADAL" clId="{3E63EB60-4BCE-40FC-92A3-9A7F6CA304EB}" dt="2024-01-11T00:29:08.218" v="19936" actId="1076"/>
          <ac:spMkLst>
            <pc:docMk/>
            <pc:sldMk cId="1836761985" sldId="394"/>
            <ac:spMk id="4" creationId="{4427B78A-5A37-8DEB-9820-5294FDE9FD02}"/>
          </ac:spMkLst>
        </pc:spChg>
        <pc:spChg chg="del">
          <ac:chgData name="Kwanghoon Jeong" userId="f3d143b3-b9be-494e-a1b3-f5a1df66c643" providerId="ADAL" clId="{3E63EB60-4BCE-40FC-92A3-9A7F6CA304EB}" dt="2024-01-11T00:09:04.230" v="19486" actId="478"/>
          <ac:spMkLst>
            <pc:docMk/>
            <pc:sldMk cId="1836761985" sldId="394"/>
            <ac:spMk id="5" creationId="{22473750-A4E4-EF83-5CB5-A625CEB797E0}"/>
          </ac:spMkLst>
        </pc:spChg>
        <pc:spChg chg="add del mod">
          <ac:chgData name="Kwanghoon Jeong" userId="f3d143b3-b9be-494e-a1b3-f5a1df66c643" providerId="ADAL" clId="{3E63EB60-4BCE-40FC-92A3-9A7F6CA304EB}" dt="2024-01-11T15:59:27.118" v="20147" actId="478"/>
          <ac:spMkLst>
            <pc:docMk/>
            <pc:sldMk cId="1836761985" sldId="394"/>
            <ac:spMk id="5" creationId="{DB140BDA-3364-AEF3-9934-734FA3D49029}"/>
          </ac:spMkLst>
        </pc:spChg>
        <pc:spChg chg="del">
          <ac:chgData name="Kwanghoon Jeong" userId="f3d143b3-b9be-494e-a1b3-f5a1df66c643" providerId="ADAL" clId="{3E63EB60-4BCE-40FC-92A3-9A7F6CA304EB}" dt="2024-01-11T00:09:04.230" v="19486" actId="478"/>
          <ac:spMkLst>
            <pc:docMk/>
            <pc:sldMk cId="1836761985" sldId="394"/>
            <ac:spMk id="6" creationId="{98BB1045-6331-461B-E10D-F06E323F3AB4}"/>
          </ac:spMkLst>
        </pc:spChg>
        <pc:spChg chg="add del">
          <ac:chgData name="Kwanghoon Jeong" userId="f3d143b3-b9be-494e-a1b3-f5a1df66c643" providerId="ADAL" clId="{3E63EB60-4BCE-40FC-92A3-9A7F6CA304EB}" dt="2024-01-11T00:09:16.444" v="19491" actId="478"/>
          <ac:spMkLst>
            <pc:docMk/>
            <pc:sldMk cId="1836761985" sldId="394"/>
            <ac:spMk id="8" creationId="{DC623233-DFFD-40A5-6570-A62A9EB09E84}"/>
          </ac:spMkLst>
        </pc:spChg>
        <pc:spChg chg="add del mod">
          <ac:chgData name="Kwanghoon Jeong" userId="f3d143b3-b9be-494e-a1b3-f5a1df66c643" providerId="ADAL" clId="{3E63EB60-4BCE-40FC-92A3-9A7F6CA304EB}" dt="2024-01-11T00:09:23.718" v="19494" actId="478"/>
          <ac:spMkLst>
            <pc:docMk/>
            <pc:sldMk cId="1836761985" sldId="394"/>
            <ac:spMk id="9" creationId="{F33E03A2-A991-7AC3-4DF0-B3D63F9515B6}"/>
          </ac:spMkLst>
        </pc:spChg>
        <pc:spChg chg="add del mod">
          <ac:chgData name="Kwanghoon Jeong" userId="f3d143b3-b9be-494e-a1b3-f5a1df66c643" providerId="ADAL" clId="{3E63EB60-4BCE-40FC-92A3-9A7F6CA304EB}" dt="2024-01-11T00:29:03.549" v="19934" actId="21"/>
          <ac:spMkLst>
            <pc:docMk/>
            <pc:sldMk cId="1836761985" sldId="394"/>
            <ac:spMk id="10" creationId="{7D7B7EE6-7DE6-6373-5AE4-FA1510BAD491}"/>
          </ac:spMkLst>
        </pc:spChg>
        <pc:spChg chg="add del mod">
          <ac:chgData name="Kwanghoon Jeong" userId="f3d143b3-b9be-494e-a1b3-f5a1df66c643" providerId="ADAL" clId="{3E63EB60-4BCE-40FC-92A3-9A7F6CA304EB}" dt="2024-01-11T00:29:03.549" v="19934" actId="21"/>
          <ac:spMkLst>
            <pc:docMk/>
            <pc:sldMk cId="1836761985" sldId="394"/>
            <ac:spMk id="11" creationId="{AF73E669-F8AF-1E2C-2D85-B7ABBA057B9E}"/>
          </ac:spMkLst>
        </pc:spChg>
        <pc:spChg chg="add del mod">
          <ac:chgData name="Kwanghoon Jeong" userId="f3d143b3-b9be-494e-a1b3-f5a1df66c643" providerId="ADAL" clId="{3E63EB60-4BCE-40FC-92A3-9A7F6CA304EB}" dt="2024-01-11T00:29:03.549" v="19934" actId="21"/>
          <ac:spMkLst>
            <pc:docMk/>
            <pc:sldMk cId="1836761985" sldId="394"/>
            <ac:spMk id="12" creationId="{AEA5E0DE-45F9-095A-1180-6B47BE397C40}"/>
          </ac:spMkLst>
        </pc:spChg>
        <pc:spChg chg="add del mod">
          <ac:chgData name="Kwanghoon Jeong" userId="f3d143b3-b9be-494e-a1b3-f5a1df66c643" providerId="ADAL" clId="{3E63EB60-4BCE-40FC-92A3-9A7F6CA304EB}" dt="2024-01-11T00:13:29.578" v="19570" actId="478"/>
          <ac:spMkLst>
            <pc:docMk/>
            <pc:sldMk cId="1836761985" sldId="394"/>
            <ac:spMk id="13" creationId="{8E171AA6-6D97-6E0B-F18A-9DBD29DD3E4A}"/>
          </ac:spMkLst>
        </pc:spChg>
        <pc:spChg chg="add del mod">
          <ac:chgData name="Kwanghoon Jeong" userId="f3d143b3-b9be-494e-a1b3-f5a1df66c643" providerId="ADAL" clId="{3E63EB60-4BCE-40FC-92A3-9A7F6CA304EB}" dt="2024-01-11T00:29:03.549" v="19934" actId="21"/>
          <ac:spMkLst>
            <pc:docMk/>
            <pc:sldMk cId="1836761985" sldId="394"/>
            <ac:spMk id="14" creationId="{4507E3AD-BC7D-AAC5-C24D-900C97B211C0}"/>
          </ac:spMkLst>
        </pc:spChg>
        <pc:spChg chg="add del mod">
          <ac:chgData name="Kwanghoon Jeong" userId="f3d143b3-b9be-494e-a1b3-f5a1df66c643" providerId="ADAL" clId="{3E63EB60-4BCE-40FC-92A3-9A7F6CA304EB}" dt="2024-01-11T00:29:03.549" v="19934" actId="21"/>
          <ac:spMkLst>
            <pc:docMk/>
            <pc:sldMk cId="1836761985" sldId="394"/>
            <ac:spMk id="15" creationId="{004110DE-D101-2460-1DC0-BA447E670BE2}"/>
          </ac:spMkLst>
        </pc:spChg>
        <pc:spChg chg="add del mod">
          <ac:chgData name="Kwanghoon Jeong" userId="f3d143b3-b9be-494e-a1b3-f5a1df66c643" providerId="ADAL" clId="{3E63EB60-4BCE-40FC-92A3-9A7F6CA304EB}" dt="2024-01-11T00:13:29.578" v="19570" actId="478"/>
          <ac:spMkLst>
            <pc:docMk/>
            <pc:sldMk cId="1836761985" sldId="394"/>
            <ac:spMk id="16" creationId="{5092677B-B3B2-18C3-6EC8-EFAE3D32AE6A}"/>
          </ac:spMkLst>
        </pc:spChg>
        <pc:spChg chg="add del mod">
          <ac:chgData name="Kwanghoon Jeong" userId="f3d143b3-b9be-494e-a1b3-f5a1df66c643" providerId="ADAL" clId="{3E63EB60-4BCE-40FC-92A3-9A7F6CA304EB}" dt="2024-01-11T00:13:29.578" v="19570" actId="478"/>
          <ac:spMkLst>
            <pc:docMk/>
            <pc:sldMk cId="1836761985" sldId="394"/>
            <ac:spMk id="17" creationId="{9A1A481C-EC58-C796-9AFD-E67BA60EAB75}"/>
          </ac:spMkLst>
        </pc:spChg>
        <pc:spChg chg="add mod">
          <ac:chgData name="Kwanghoon Jeong" userId="f3d143b3-b9be-494e-a1b3-f5a1df66c643" providerId="ADAL" clId="{3E63EB60-4BCE-40FC-92A3-9A7F6CA304EB}" dt="2024-01-13T17:26:21.011" v="23991" actId="6549"/>
          <ac:spMkLst>
            <pc:docMk/>
            <pc:sldMk cId="1836761985" sldId="394"/>
            <ac:spMk id="18" creationId="{C5D86774-C701-9240-149C-A610F462FE0C}"/>
          </ac:spMkLst>
        </pc:spChg>
        <pc:spChg chg="add mod">
          <ac:chgData name="Kwanghoon Jeong" userId="f3d143b3-b9be-494e-a1b3-f5a1df66c643" providerId="ADAL" clId="{3E63EB60-4BCE-40FC-92A3-9A7F6CA304EB}" dt="2024-01-11T00:29:13.483" v="19938" actId="1076"/>
          <ac:spMkLst>
            <pc:docMk/>
            <pc:sldMk cId="1836761985" sldId="394"/>
            <ac:spMk id="19" creationId="{55170FA3-5823-27AC-9AC3-1467B019CADC}"/>
          </ac:spMkLst>
        </pc:spChg>
        <pc:spChg chg="add mod">
          <ac:chgData name="Kwanghoon Jeong" userId="f3d143b3-b9be-494e-a1b3-f5a1df66c643" providerId="ADAL" clId="{3E63EB60-4BCE-40FC-92A3-9A7F6CA304EB}" dt="2024-01-13T17:27:33.497" v="24007" actId="1076"/>
          <ac:spMkLst>
            <pc:docMk/>
            <pc:sldMk cId="1836761985" sldId="394"/>
            <ac:spMk id="20" creationId="{43E093BD-F86B-9AD5-4F1D-E3D438A96568}"/>
          </ac:spMkLst>
        </pc:spChg>
        <pc:spChg chg="add del mod">
          <ac:chgData name="Kwanghoon Jeong" userId="f3d143b3-b9be-494e-a1b3-f5a1df66c643" providerId="ADAL" clId="{3E63EB60-4BCE-40FC-92A3-9A7F6CA304EB}" dt="2024-01-11T00:29:03.549" v="19934" actId="21"/>
          <ac:spMkLst>
            <pc:docMk/>
            <pc:sldMk cId="1836761985" sldId="394"/>
            <ac:spMk id="21" creationId="{DA78A857-594A-6562-D3C8-86BF5EE88151}"/>
          </ac:spMkLst>
        </pc:spChg>
        <pc:spChg chg="add del mod">
          <ac:chgData name="Kwanghoon Jeong" userId="f3d143b3-b9be-494e-a1b3-f5a1df66c643" providerId="ADAL" clId="{3E63EB60-4BCE-40FC-92A3-9A7F6CA304EB}" dt="2024-01-11T00:29:03.549" v="19934" actId="21"/>
          <ac:spMkLst>
            <pc:docMk/>
            <pc:sldMk cId="1836761985" sldId="394"/>
            <ac:spMk id="22" creationId="{F815224C-9627-76D3-2FB4-93AC567ED892}"/>
          </ac:spMkLst>
        </pc:spChg>
        <pc:spChg chg="add del mod">
          <ac:chgData name="Kwanghoon Jeong" userId="f3d143b3-b9be-494e-a1b3-f5a1df66c643" providerId="ADAL" clId="{3E63EB60-4BCE-40FC-92A3-9A7F6CA304EB}" dt="2024-01-11T05:19:42.026" v="19951" actId="478"/>
          <ac:spMkLst>
            <pc:docMk/>
            <pc:sldMk cId="1836761985" sldId="394"/>
            <ac:spMk id="23" creationId="{69AE6BB1-D904-8B3C-D86E-C2F483571EE6}"/>
          </ac:spMkLst>
        </pc:spChg>
        <pc:spChg chg="add del mod">
          <ac:chgData name="Kwanghoon Jeong" userId="f3d143b3-b9be-494e-a1b3-f5a1df66c643" providerId="ADAL" clId="{3E63EB60-4BCE-40FC-92A3-9A7F6CA304EB}" dt="2024-01-11T05:19:38.217" v="19950" actId="478"/>
          <ac:spMkLst>
            <pc:docMk/>
            <pc:sldMk cId="1836761985" sldId="394"/>
            <ac:spMk id="24" creationId="{82BCED8A-258C-D842-FE59-B86E0C95B664}"/>
          </ac:spMkLst>
        </pc:spChg>
        <pc:spChg chg="add del mod">
          <ac:chgData name="Kwanghoon Jeong" userId="f3d143b3-b9be-494e-a1b3-f5a1df66c643" providerId="ADAL" clId="{3E63EB60-4BCE-40FC-92A3-9A7F6CA304EB}" dt="2024-01-11T05:19:38.217" v="19950" actId="478"/>
          <ac:spMkLst>
            <pc:docMk/>
            <pc:sldMk cId="1836761985" sldId="394"/>
            <ac:spMk id="25" creationId="{068728C2-5FBA-D77F-546C-7539363B755E}"/>
          </ac:spMkLst>
        </pc:spChg>
        <pc:spChg chg="add del mod">
          <ac:chgData name="Kwanghoon Jeong" userId="f3d143b3-b9be-494e-a1b3-f5a1df66c643" providerId="ADAL" clId="{3E63EB60-4BCE-40FC-92A3-9A7F6CA304EB}" dt="2024-01-11T05:19:38.217" v="19950" actId="478"/>
          <ac:spMkLst>
            <pc:docMk/>
            <pc:sldMk cId="1836761985" sldId="394"/>
            <ac:spMk id="26" creationId="{7094780F-E6E1-AA6E-6D91-10C4B8671D0D}"/>
          </ac:spMkLst>
        </pc:spChg>
        <pc:spChg chg="add del mod">
          <ac:chgData name="Kwanghoon Jeong" userId="f3d143b3-b9be-494e-a1b3-f5a1df66c643" providerId="ADAL" clId="{3E63EB60-4BCE-40FC-92A3-9A7F6CA304EB}" dt="2024-01-11T05:19:38.217" v="19950" actId="478"/>
          <ac:spMkLst>
            <pc:docMk/>
            <pc:sldMk cId="1836761985" sldId="394"/>
            <ac:spMk id="27" creationId="{DC311F8F-DF67-5F61-0403-EEC18B850E6A}"/>
          </ac:spMkLst>
        </pc:spChg>
        <pc:spChg chg="add del mod">
          <ac:chgData name="Kwanghoon Jeong" userId="f3d143b3-b9be-494e-a1b3-f5a1df66c643" providerId="ADAL" clId="{3E63EB60-4BCE-40FC-92A3-9A7F6CA304EB}" dt="2024-01-11T05:19:38.217" v="19950" actId="478"/>
          <ac:spMkLst>
            <pc:docMk/>
            <pc:sldMk cId="1836761985" sldId="394"/>
            <ac:spMk id="28" creationId="{44439F48-3272-F659-A711-F01C681DC76A}"/>
          </ac:spMkLst>
        </pc:spChg>
        <pc:spChg chg="add del mod">
          <ac:chgData name="Kwanghoon Jeong" userId="f3d143b3-b9be-494e-a1b3-f5a1df66c643" providerId="ADAL" clId="{3E63EB60-4BCE-40FC-92A3-9A7F6CA304EB}" dt="2024-01-11T05:19:38.217" v="19950" actId="478"/>
          <ac:spMkLst>
            <pc:docMk/>
            <pc:sldMk cId="1836761985" sldId="394"/>
            <ac:spMk id="29" creationId="{96FEC923-7C80-7F20-0ED6-F78BB103AEF2}"/>
          </ac:spMkLst>
        </pc:spChg>
        <pc:spChg chg="add mod">
          <ac:chgData name="Kwanghoon Jeong" userId="f3d143b3-b9be-494e-a1b3-f5a1df66c643" providerId="ADAL" clId="{3E63EB60-4BCE-40FC-92A3-9A7F6CA304EB}" dt="2024-01-13T17:30:24.888" v="24150" actId="1076"/>
          <ac:spMkLst>
            <pc:docMk/>
            <pc:sldMk cId="1836761985" sldId="394"/>
            <ac:spMk id="30" creationId="{458827EC-0194-8FB0-8023-FF449C50CE92}"/>
          </ac:spMkLst>
        </pc:spChg>
        <pc:picChg chg="add del mod">
          <ac:chgData name="Kwanghoon Jeong" userId="f3d143b3-b9be-494e-a1b3-f5a1df66c643" providerId="ADAL" clId="{3E63EB60-4BCE-40FC-92A3-9A7F6CA304EB}" dt="2024-01-11T16:03:39.689" v="20165" actId="478"/>
          <ac:picMkLst>
            <pc:docMk/>
            <pc:sldMk cId="1836761985" sldId="394"/>
            <ac:picMk id="7" creationId="{7EC32446-4190-96BA-E56C-B8B6F8A6F39B}"/>
          </ac:picMkLst>
        </pc:picChg>
        <pc:picChg chg="add mod">
          <ac:chgData name="Kwanghoon Jeong" userId="f3d143b3-b9be-494e-a1b3-f5a1df66c643" providerId="ADAL" clId="{3E63EB60-4BCE-40FC-92A3-9A7F6CA304EB}" dt="2024-01-11T16:04:58.856" v="20181" actId="1076"/>
          <ac:picMkLst>
            <pc:docMk/>
            <pc:sldMk cId="1836761985" sldId="394"/>
            <ac:picMk id="13" creationId="{84C74401-E1CE-71AA-E4C4-437CC425BF1A}"/>
          </ac:picMkLst>
        </pc:picChg>
        <pc:picChg chg="add mod">
          <ac:chgData name="Kwanghoon Jeong" userId="f3d143b3-b9be-494e-a1b3-f5a1df66c643" providerId="ADAL" clId="{3E63EB60-4BCE-40FC-92A3-9A7F6CA304EB}" dt="2024-01-11T16:04:17.375" v="20176" actId="1076"/>
          <ac:picMkLst>
            <pc:docMk/>
            <pc:sldMk cId="1836761985" sldId="394"/>
            <ac:picMk id="15" creationId="{0FEC2C0C-AA59-BE2C-7BF4-638BFB71A610}"/>
          </ac:picMkLst>
        </pc:picChg>
        <pc:cxnChg chg="add del mod">
          <ac:chgData name="Kwanghoon Jeong" userId="f3d143b3-b9be-494e-a1b3-f5a1df66c643" providerId="ADAL" clId="{3E63EB60-4BCE-40FC-92A3-9A7F6CA304EB}" dt="2024-01-11T16:00:34.381" v="20158" actId="478"/>
          <ac:cxnSpMkLst>
            <pc:docMk/>
            <pc:sldMk cId="1836761985" sldId="394"/>
            <ac:cxnSpMk id="8" creationId="{35B1FA69-29E8-1045-00BC-49A92B400750}"/>
          </ac:cxnSpMkLst>
        </pc:cxnChg>
        <pc:cxnChg chg="add del mod">
          <ac:chgData name="Kwanghoon Jeong" userId="f3d143b3-b9be-494e-a1b3-f5a1df66c643" providerId="ADAL" clId="{3E63EB60-4BCE-40FC-92A3-9A7F6CA304EB}" dt="2024-01-11T16:00:34.381" v="20158" actId="478"/>
          <ac:cxnSpMkLst>
            <pc:docMk/>
            <pc:sldMk cId="1836761985" sldId="394"/>
            <ac:cxnSpMk id="10" creationId="{71610FD6-E9C9-3ED8-C412-68A6C5A9CAFB}"/>
          </ac:cxnSpMkLst>
        </pc:cxnChg>
      </pc:sldChg>
      <pc:sldChg chg="addSp delSp modSp add mod ord">
        <pc:chgData name="Kwanghoon Jeong" userId="f3d143b3-b9be-494e-a1b3-f5a1df66c643" providerId="ADAL" clId="{3E63EB60-4BCE-40FC-92A3-9A7F6CA304EB}" dt="2024-01-11T17:14:47.156" v="20668" actId="14100"/>
        <pc:sldMkLst>
          <pc:docMk/>
          <pc:sldMk cId="2911249936" sldId="395"/>
        </pc:sldMkLst>
        <pc:spChg chg="del">
          <ac:chgData name="Kwanghoon Jeong" userId="f3d143b3-b9be-494e-a1b3-f5a1df66c643" providerId="ADAL" clId="{3E63EB60-4BCE-40FC-92A3-9A7F6CA304EB}" dt="2024-01-11T05:19:07.116" v="19943" actId="478"/>
          <ac:spMkLst>
            <pc:docMk/>
            <pc:sldMk cId="2911249936" sldId="395"/>
            <ac:spMk id="18" creationId="{C5D86774-C701-9240-149C-A610F462FE0C}"/>
          </ac:spMkLst>
        </pc:spChg>
        <pc:spChg chg="del">
          <ac:chgData name="Kwanghoon Jeong" userId="f3d143b3-b9be-494e-a1b3-f5a1df66c643" providerId="ADAL" clId="{3E63EB60-4BCE-40FC-92A3-9A7F6CA304EB}" dt="2024-01-11T05:19:07.116" v="19943" actId="478"/>
          <ac:spMkLst>
            <pc:docMk/>
            <pc:sldMk cId="2911249936" sldId="395"/>
            <ac:spMk id="19" creationId="{55170FA3-5823-27AC-9AC3-1467B019CADC}"/>
          </ac:spMkLst>
        </pc:spChg>
        <pc:spChg chg="del">
          <ac:chgData name="Kwanghoon Jeong" userId="f3d143b3-b9be-494e-a1b3-f5a1df66c643" providerId="ADAL" clId="{3E63EB60-4BCE-40FC-92A3-9A7F6CA304EB}" dt="2024-01-11T05:19:07.116" v="19943" actId="478"/>
          <ac:spMkLst>
            <pc:docMk/>
            <pc:sldMk cId="2911249936" sldId="395"/>
            <ac:spMk id="20" creationId="{43E093BD-F86B-9AD5-4F1D-E3D438A96568}"/>
          </ac:spMkLst>
        </pc:spChg>
        <pc:spChg chg="mod">
          <ac:chgData name="Kwanghoon Jeong" userId="f3d143b3-b9be-494e-a1b3-f5a1df66c643" providerId="ADAL" clId="{3E63EB60-4BCE-40FC-92A3-9A7F6CA304EB}" dt="2024-01-11T05:19:16.180" v="19945" actId="164"/>
          <ac:spMkLst>
            <pc:docMk/>
            <pc:sldMk cId="2911249936" sldId="395"/>
            <ac:spMk id="23" creationId="{69AE6BB1-D904-8B3C-D86E-C2F483571EE6}"/>
          </ac:spMkLst>
        </pc:spChg>
        <pc:spChg chg="mod">
          <ac:chgData name="Kwanghoon Jeong" userId="f3d143b3-b9be-494e-a1b3-f5a1df66c643" providerId="ADAL" clId="{3E63EB60-4BCE-40FC-92A3-9A7F6CA304EB}" dt="2024-01-11T05:19:16.180" v="19945" actId="164"/>
          <ac:spMkLst>
            <pc:docMk/>
            <pc:sldMk cId="2911249936" sldId="395"/>
            <ac:spMk id="24" creationId="{82BCED8A-258C-D842-FE59-B86E0C95B664}"/>
          </ac:spMkLst>
        </pc:spChg>
        <pc:spChg chg="mod">
          <ac:chgData name="Kwanghoon Jeong" userId="f3d143b3-b9be-494e-a1b3-f5a1df66c643" providerId="ADAL" clId="{3E63EB60-4BCE-40FC-92A3-9A7F6CA304EB}" dt="2024-01-11T05:19:16.180" v="19945" actId="164"/>
          <ac:spMkLst>
            <pc:docMk/>
            <pc:sldMk cId="2911249936" sldId="395"/>
            <ac:spMk id="25" creationId="{068728C2-5FBA-D77F-546C-7539363B755E}"/>
          </ac:spMkLst>
        </pc:spChg>
        <pc:spChg chg="mod">
          <ac:chgData name="Kwanghoon Jeong" userId="f3d143b3-b9be-494e-a1b3-f5a1df66c643" providerId="ADAL" clId="{3E63EB60-4BCE-40FC-92A3-9A7F6CA304EB}" dt="2024-01-11T05:19:16.180" v="19945" actId="164"/>
          <ac:spMkLst>
            <pc:docMk/>
            <pc:sldMk cId="2911249936" sldId="395"/>
            <ac:spMk id="26" creationId="{7094780F-E6E1-AA6E-6D91-10C4B8671D0D}"/>
          </ac:spMkLst>
        </pc:spChg>
        <pc:spChg chg="mod">
          <ac:chgData name="Kwanghoon Jeong" userId="f3d143b3-b9be-494e-a1b3-f5a1df66c643" providerId="ADAL" clId="{3E63EB60-4BCE-40FC-92A3-9A7F6CA304EB}" dt="2024-01-11T05:19:16.180" v="19945" actId="164"/>
          <ac:spMkLst>
            <pc:docMk/>
            <pc:sldMk cId="2911249936" sldId="395"/>
            <ac:spMk id="27" creationId="{DC311F8F-DF67-5F61-0403-EEC18B850E6A}"/>
          </ac:spMkLst>
        </pc:spChg>
        <pc:spChg chg="mod">
          <ac:chgData name="Kwanghoon Jeong" userId="f3d143b3-b9be-494e-a1b3-f5a1df66c643" providerId="ADAL" clId="{3E63EB60-4BCE-40FC-92A3-9A7F6CA304EB}" dt="2024-01-11T05:19:16.180" v="19945" actId="164"/>
          <ac:spMkLst>
            <pc:docMk/>
            <pc:sldMk cId="2911249936" sldId="395"/>
            <ac:spMk id="28" creationId="{44439F48-3272-F659-A711-F01C681DC76A}"/>
          </ac:spMkLst>
        </pc:spChg>
        <pc:spChg chg="mod">
          <ac:chgData name="Kwanghoon Jeong" userId="f3d143b3-b9be-494e-a1b3-f5a1df66c643" providerId="ADAL" clId="{3E63EB60-4BCE-40FC-92A3-9A7F6CA304EB}" dt="2024-01-11T05:19:16.180" v="19945" actId="164"/>
          <ac:spMkLst>
            <pc:docMk/>
            <pc:sldMk cId="2911249936" sldId="395"/>
            <ac:spMk id="29" creationId="{96FEC923-7C80-7F20-0ED6-F78BB103AEF2}"/>
          </ac:spMkLst>
        </pc:spChg>
        <pc:grpChg chg="add del mod">
          <ac:chgData name="Kwanghoon Jeong" userId="f3d143b3-b9be-494e-a1b3-f5a1df66c643" providerId="ADAL" clId="{3E63EB60-4BCE-40FC-92A3-9A7F6CA304EB}" dt="2024-01-11T16:43:54.325" v="20260" actId="21"/>
          <ac:grpSpMkLst>
            <pc:docMk/>
            <pc:sldMk cId="2911249936" sldId="395"/>
            <ac:grpSpMk id="5" creationId="{5D7FAC35-F7BA-DD13-1E08-83ABB6698FB5}"/>
          </ac:grpSpMkLst>
        </pc:grpChg>
        <pc:picChg chg="add mod">
          <ac:chgData name="Kwanghoon Jeong" userId="f3d143b3-b9be-494e-a1b3-f5a1df66c643" providerId="ADAL" clId="{3E63EB60-4BCE-40FC-92A3-9A7F6CA304EB}" dt="2024-01-11T17:14:47.156" v="20668" actId="14100"/>
          <ac:picMkLst>
            <pc:docMk/>
            <pc:sldMk cId="2911249936" sldId="395"/>
            <ac:picMk id="7" creationId="{3438E84C-D087-337D-4C5E-22BAC4152355}"/>
          </ac:picMkLst>
        </pc:picChg>
        <pc:picChg chg="del">
          <ac:chgData name="Kwanghoon Jeong" userId="f3d143b3-b9be-494e-a1b3-f5a1df66c643" providerId="ADAL" clId="{3E63EB60-4BCE-40FC-92A3-9A7F6CA304EB}" dt="2024-01-11T05:19:09.040" v="19944" actId="478"/>
          <ac:picMkLst>
            <pc:docMk/>
            <pc:sldMk cId="2911249936" sldId="395"/>
            <ac:picMk id="7" creationId="{7EC32446-4190-96BA-E56C-B8B6F8A6F39B}"/>
          </ac:picMkLst>
        </pc:picChg>
      </pc:sldChg>
      <pc:sldChg chg="addSp delSp modSp new mod">
        <pc:chgData name="Kwanghoon Jeong" userId="f3d143b3-b9be-494e-a1b3-f5a1df66c643" providerId="ADAL" clId="{3E63EB60-4BCE-40FC-92A3-9A7F6CA304EB}" dt="2024-01-14T19:48:09.823" v="29137" actId="21"/>
        <pc:sldMkLst>
          <pc:docMk/>
          <pc:sldMk cId="933805306" sldId="396"/>
        </pc:sldMkLst>
        <pc:spChg chg="mod">
          <ac:chgData name="Kwanghoon Jeong" userId="f3d143b3-b9be-494e-a1b3-f5a1df66c643" providerId="ADAL" clId="{3E63EB60-4BCE-40FC-92A3-9A7F6CA304EB}" dt="2024-01-14T19:15:45.137" v="27636" actId="20577"/>
          <ac:spMkLst>
            <pc:docMk/>
            <pc:sldMk cId="933805306" sldId="396"/>
            <ac:spMk id="2" creationId="{8CD0FB79-90E0-AF86-3A83-67E58D60D2E9}"/>
          </ac:spMkLst>
        </pc:spChg>
        <pc:spChg chg="del">
          <ac:chgData name="Kwanghoon Jeong" userId="f3d143b3-b9be-494e-a1b3-f5a1df66c643" providerId="ADAL" clId="{3E63EB60-4BCE-40FC-92A3-9A7F6CA304EB}" dt="2024-01-11T05:30:46.962" v="20080" actId="478"/>
          <ac:spMkLst>
            <pc:docMk/>
            <pc:sldMk cId="933805306" sldId="396"/>
            <ac:spMk id="5" creationId="{BA80B501-D0D2-F9D5-8925-B55BAF52B42B}"/>
          </ac:spMkLst>
        </pc:spChg>
        <pc:spChg chg="del">
          <ac:chgData name="Kwanghoon Jeong" userId="f3d143b3-b9be-494e-a1b3-f5a1df66c643" providerId="ADAL" clId="{3E63EB60-4BCE-40FC-92A3-9A7F6CA304EB}" dt="2024-01-11T05:30:46.962" v="20080" actId="478"/>
          <ac:spMkLst>
            <pc:docMk/>
            <pc:sldMk cId="933805306" sldId="396"/>
            <ac:spMk id="6" creationId="{F2B16A3F-C74C-ED36-60F9-C5E49015C3B0}"/>
          </ac:spMkLst>
        </pc:spChg>
        <pc:spChg chg="add mod">
          <ac:chgData name="Kwanghoon Jeong" userId="f3d143b3-b9be-494e-a1b3-f5a1df66c643" providerId="ADAL" clId="{3E63EB60-4BCE-40FC-92A3-9A7F6CA304EB}" dt="2024-01-14T19:26:53.889" v="28954" actId="1076"/>
          <ac:spMkLst>
            <pc:docMk/>
            <pc:sldMk cId="933805306" sldId="396"/>
            <ac:spMk id="7" creationId="{B7377B6F-B294-62DF-2F1E-82B75A55ECED}"/>
          </ac:spMkLst>
        </pc:spChg>
        <pc:spChg chg="add del mod">
          <ac:chgData name="Kwanghoon Jeong" userId="f3d143b3-b9be-494e-a1b3-f5a1df66c643" providerId="ADAL" clId="{3E63EB60-4BCE-40FC-92A3-9A7F6CA304EB}" dt="2024-01-11T05:31:15.105" v="20083" actId="478"/>
          <ac:spMkLst>
            <pc:docMk/>
            <pc:sldMk cId="933805306" sldId="396"/>
            <ac:spMk id="7" creationId="{BCD58755-A163-5DEF-16A7-3FBA1E2DBCE4}"/>
          </ac:spMkLst>
        </pc:spChg>
        <pc:spChg chg="add mod">
          <ac:chgData name="Kwanghoon Jeong" userId="f3d143b3-b9be-494e-a1b3-f5a1df66c643" providerId="ADAL" clId="{3E63EB60-4BCE-40FC-92A3-9A7F6CA304EB}" dt="2024-01-14T19:48:04.413" v="29134"/>
          <ac:spMkLst>
            <pc:docMk/>
            <pc:sldMk cId="933805306" sldId="396"/>
            <ac:spMk id="8" creationId="{AA10B7D7-68F3-7B85-C7E3-10B6CBAC0B42}"/>
          </ac:spMkLst>
        </pc:spChg>
        <pc:spChg chg="add mod">
          <ac:chgData name="Kwanghoon Jeong" userId="f3d143b3-b9be-494e-a1b3-f5a1df66c643" providerId="ADAL" clId="{3E63EB60-4BCE-40FC-92A3-9A7F6CA304EB}" dt="2024-01-14T19:26:56.994" v="28955" actId="1076"/>
          <ac:spMkLst>
            <pc:docMk/>
            <pc:sldMk cId="933805306" sldId="396"/>
            <ac:spMk id="9" creationId="{3B72AA76-EDAD-34DD-88CB-7E2F9E3CD7CA}"/>
          </ac:spMkLst>
        </pc:spChg>
        <pc:spChg chg="add mod">
          <ac:chgData name="Kwanghoon Jeong" userId="f3d143b3-b9be-494e-a1b3-f5a1df66c643" providerId="ADAL" clId="{3E63EB60-4BCE-40FC-92A3-9A7F6CA304EB}" dt="2024-01-14T19:26:53.889" v="28954" actId="1076"/>
          <ac:spMkLst>
            <pc:docMk/>
            <pc:sldMk cId="933805306" sldId="396"/>
            <ac:spMk id="10" creationId="{3E47DC45-B865-CD0B-EBEE-EBBD6E2DBDAA}"/>
          </ac:spMkLst>
        </pc:spChg>
        <pc:spChg chg="add mod">
          <ac:chgData name="Kwanghoon Jeong" userId="f3d143b3-b9be-494e-a1b3-f5a1df66c643" providerId="ADAL" clId="{3E63EB60-4BCE-40FC-92A3-9A7F6CA304EB}" dt="2024-01-14T19:27:00.133" v="28956" actId="571"/>
          <ac:spMkLst>
            <pc:docMk/>
            <pc:sldMk cId="933805306" sldId="396"/>
            <ac:spMk id="11" creationId="{9505D8D1-FAE8-2E62-B200-6FBCC685EC24}"/>
          </ac:spMkLst>
        </pc:spChg>
        <pc:spChg chg="add mod">
          <ac:chgData name="Kwanghoon Jeong" userId="f3d143b3-b9be-494e-a1b3-f5a1df66c643" providerId="ADAL" clId="{3E63EB60-4BCE-40FC-92A3-9A7F6CA304EB}" dt="2024-01-14T19:27:16.918" v="28993" actId="113"/>
          <ac:spMkLst>
            <pc:docMk/>
            <pc:sldMk cId="933805306" sldId="396"/>
            <ac:spMk id="12" creationId="{9A6C7434-55D5-3DB9-DE98-6223B3CFE26C}"/>
          </ac:spMkLst>
        </pc:spChg>
        <pc:picChg chg="add del mod modCrop">
          <ac:chgData name="Kwanghoon Jeong" userId="f3d143b3-b9be-494e-a1b3-f5a1df66c643" providerId="ADAL" clId="{3E63EB60-4BCE-40FC-92A3-9A7F6CA304EB}" dt="2024-01-14T19:48:09.823" v="29137" actId="21"/>
          <ac:picMkLst>
            <pc:docMk/>
            <pc:sldMk cId="933805306" sldId="396"/>
            <ac:picMk id="6" creationId="{975498D1-8F5B-53E7-EDCE-3FEB22F8E3AB}"/>
          </ac:picMkLst>
        </pc:picChg>
      </pc:sldChg>
      <pc:sldChg chg="addSp delSp modSp new mod ord">
        <pc:chgData name="Kwanghoon Jeong" userId="f3d143b3-b9be-494e-a1b3-f5a1df66c643" providerId="ADAL" clId="{3E63EB60-4BCE-40FC-92A3-9A7F6CA304EB}" dt="2024-01-14T04:29:08.177" v="26441"/>
        <pc:sldMkLst>
          <pc:docMk/>
          <pc:sldMk cId="2940640009" sldId="397"/>
        </pc:sldMkLst>
        <pc:spChg chg="del">
          <ac:chgData name="Kwanghoon Jeong" userId="f3d143b3-b9be-494e-a1b3-f5a1df66c643" providerId="ADAL" clId="{3E63EB60-4BCE-40FC-92A3-9A7F6CA304EB}" dt="2024-01-13T18:41:54.093" v="25018" actId="478"/>
          <ac:spMkLst>
            <pc:docMk/>
            <pc:sldMk cId="2940640009" sldId="397"/>
            <ac:spMk id="2" creationId="{8437BC6D-BF18-9C84-D4AB-F4D66B11B818}"/>
          </ac:spMkLst>
        </pc:spChg>
        <pc:spChg chg="del">
          <ac:chgData name="Kwanghoon Jeong" userId="f3d143b3-b9be-494e-a1b3-f5a1df66c643" providerId="ADAL" clId="{3E63EB60-4BCE-40FC-92A3-9A7F6CA304EB}" dt="2024-01-11T16:07:47.199" v="20223" actId="478"/>
          <ac:spMkLst>
            <pc:docMk/>
            <pc:sldMk cId="2940640009" sldId="397"/>
            <ac:spMk id="5" creationId="{932A06AB-70E2-FFF1-F575-A195341FD238}"/>
          </ac:spMkLst>
        </pc:spChg>
        <pc:spChg chg="mod topLvl">
          <ac:chgData name="Kwanghoon Jeong" userId="f3d143b3-b9be-494e-a1b3-f5a1df66c643" providerId="ADAL" clId="{3E63EB60-4BCE-40FC-92A3-9A7F6CA304EB}" dt="2024-01-13T18:41:46.382" v="25016" actId="164"/>
          <ac:spMkLst>
            <pc:docMk/>
            <pc:sldMk cId="2940640009" sldId="397"/>
            <ac:spMk id="6" creationId="{011261F8-F8D0-77EC-B63C-D934795D749C}"/>
          </ac:spMkLst>
        </pc:spChg>
        <pc:spChg chg="del">
          <ac:chgData name="Kwanghoon Jeong" userId="f3d143b3-b9be-494e-a1b3-f5a1df66c643" providerId="ADAL" clId="{3E63EB60-4BCE-40FC-92A3-9A7F6CA304EB}" dt="2024-01-11T16:07:46.721" v="20222" actId="478"/>
          <ac:spMkLst>
            <pc:docMk/>
            <pc:sldMk cId="2940640009" sldId="397"/>
            <ac:spMk id="6" creationId="{9BEE85AC-2884-2C5F-8B22-7656069E5502}"/>
          </ac:spMkLst>
        </pc:spChg>
        <pc:spChg chg="mod topLvl">
          <ac:chgData name="Kwanghoon Jeong" userId="f3d143b3-b9be-494e-a1b3-f5a1df66c643" providerId="ADAL" clId="{3E63EB60-4BCE-40FC-92A3-9A7F6CA304EB}" dt="2024-01-13T18:41:46.382" v="25016" actId="164"/>
          <ac:spMkLst>
            <pc:docMk/>
            <pc:sldMk cId="2940640009" sldId="397"/>
            <ac:spMk id="9" creationId="{4DA86C10-BE77-670A-4D5B-66D4E3D0A4D5}"/>
          </ac:spMkLst>
        </pc:spChg>
        <pc:spChg chg="mod topLvl">
          <ac:chgData name="Kwanghoon Jeong" userId="f3d143b3-b9be-494e-a1b3-f5a1df66c643" providerId="ADAL" clId="{3E63EB60-4BCE-40FC-92A3-9A7F6CA304EB}" dt="2024-01-13T18:41:46.382" v="25016" actId="164"/>
          <ac:spMkLst>
            <pc:docMk/>
            <pc:sldMk cId="2940640009" sldId="397"/>
            <ac:spMk id="10" creationId="{2D418AD6-1071-4349-027B-5D2C227A74C1}"/>
          </ac:spMkLst>
        </pc:spChg>
        <pc:spChg chg="mod topLvl">
          <ac:chgData name="Kwanghoon Jeong" userId="f3d143b3-b9be-494e-a1b3-f5a1df66c643" providerId="ADAL" clId="{3E63EB60-4BCE-40FC-92A3-9A7F6CA304EB}" dt="2024-01-13T18:41:55.761" v="25019" actId="164"/>
          <ac:spMkLst>
            <pc:docMk/>
            <pc:sldMk cId="2940640009" sldId="397"/>
            <ac:spMk id="11" creationId="{F01E8DF4-AE7A-FE96-9BFC-559A59110D3B}"/>
          </ac:spMkLst>
        </pc:spChg>
        <pc:spChg chg="mod topLvl">
          <ac:chgData name="Kwanghoon Jeong" userId="f3d143b3-b9be-494e-a1b3-f5a1df66c643" providerId="ADAL" clId="{3E63EB60-4BCE-40FC-92A3-9A7F6CA304EB}" dt="2024-01-13T18:41:55.761" v="25019" actId="164"/>
          <ac:spMkLst>
            <pc:docMk/>
            <pc:sldMk cId="2940640009" sldId="397"/>
            <ac:spMk id="13" creationId="{9DD81EBD-45E3-5234-B921-04DA1F2DD3D8}"/>
          </ac:spMkLst>
        </pc:spChg>
        <pc:spChg chg="mod topLvl">
          <ac:chgData name="Kwanghoon Jeong" userId="f3d143b3-b9be-494e-a1b3-f5a1df66c643" providerId="ADAL" clId="{3E63EB60-4BCE-40FC-92A3-9A7F6CA304EB}" dt="2024-01-13T18:41:55.761" v="25019" actId="164"/>
          <ac:spMkLst>
            <pc:docMk/>
            <pc:sldMk cId="2940640009" sldId="397"/>
            <ac:spMk id="14" creationId="{EA845D91-35D1-8018-7AF7-BFBF132F1AF7}"/>
          </ac:spMkLst>
        </pc:spChg>
        <pc:spChg chg="mod topLvl">
          <ac:chgData name="Kwanghoon Jeong" userId="f3d143b3-b9be-494e-a1b3-f5a1df66c643" providerId="ADAL" clId="{3E63EB60-4BCE-40FC-92A3-9A7F6CA304EB}" dt="2024-01-13T18:41:59.235" v="25021" actId="164"/>
          <ac:spMkLst>
            <pc:docMk/>
            <pc:sldMk cId="2940640009" sldId="397"/>
            <ac:spMk id="15" creationId="{742533F2-FAA9-27ED-78DC-0373A0730A89}"/>
          </ac:spMkLst>
        </pc:spChg>
        <pc:spChg chg="mod topLvl">
          <ac:chgData name="Kwanghoon Jeong" userId="f3d143b3-b9be-494e-a1b3-f5a1df66c643" providerId="ADAL" clId="{3E63EB60-4BCE-40FC-92A3-9A7F6CA304EB}" dt="2024-01-13T18:41:59.235" v="25021" actId="164"/>
          <ac:spMkLst>
            <pc:docMk/>
            <pc:sldMk cId="2940640009" sldId="397"/>
            <ac:spMk id="17" creationId="{C1B5DF9E-F7D3-437A-854F-3B4721DD67BF}"/>
          </ac:spMkLst>
        </pc:spChg>
        <pc:spChg chg="mod topLvl">
          <ac:chgData name="Kwanghoon Jeong" userId="f3d143b3-b9be-494e-a1b3-f5a1df66c643" providerId="ADAL" clId="{3E63EB60-4BCE-40FC-92A3-9A7F6CA304EB}" dt="2024-01-13T18:41:59.235" v="25021" actId="164"/>
          <ac:spMkLst>
            <pc:docMk/>
            <pc:sldMk cId="2940640009" sldId="397"/>
            <ac:spMk id="18" creationId="{199D77DE-BACE-965D-ED25-914E23EEB468}"/>
          </ac:spMkLst>
        </pc:spChg>
        <pc:spChg chg="mod topLvl">
          <ac:chgData name="Kwanghoon Jeong" userId="f3d143b3-b9be-494e-a1b3-f5a1df66c643" providerId="ADAL" clId="{3E63EB60-4BCE-40FC-92A3-9A7F6CA304EB}" dt="2024-01-13T18:41:59.235" v="25021" actId="164"/>
          <ac:spMkLst>
            <pc:docMk/>
            <pc:sldMk cId="2940640009" sldId="397"/>
            <ac:spMk id="19" creationId="{F6762A0B-4A47-7AD0-B6A7-34FCFCE5A9AE}"/>
          </ac:spMkLst>
        </pc:spChg>
        <pc:spChg chg="del mod">
          <ac:chgData name="Kwanghoon Jeong" userId="f3d143b3-b9be-494e-a1b3-f5a1df66c643" providerId="ADAL" clId="{3E63EB60-4BCE-40FC-92A3-9A7F6CA304EB}" dt="2024-01-13T18:40:59.155" v="25003" actId="478"/>
          <ac:spMkLst>
            <pc:docMk/>
            <pc:sldMk cId="2940640009" sldId="397"/>
            <ac:spMk id="20" creationId="{BA5AB5D7-01AB-9781-0EF2-AE3E19B5AF0C}"/>
          </ac:spMkLst>
        </pc:spChg>
        <pc:spChg chg="del mod">
          <ac:chgData name="Kwanghoon Jeong" userId="f3d143b3-b9be-494e-a1b3-f5a1df66c643" providerId="ADAL" clId="{3E63EB60-4BCE-40FC-92A3-9A7F6CA304EB}" dt="2024-01-13T18:40:56.560" v="25002" actId="478"/>
          <ac:spMkLst>
            <pc:docMk/>
            <pc:sldMk cId="2940640009" sldId="397"/>
            <ac:spMk id="21" creationId="{9FA84D4C-719E-D0EE-68A8-58C0E4D96C87}"/>
          </ac:spMkLst>
        </pc:spChg>
        <pc:spChg chg="mod topLvl">
          <ac:chgData name="Kwanghoon Jeong" userId="f3d143b3-b9be-494e-a1b3-f5a1df66c643" providerId="ADAL" clId="{3E63EB60-4BCE-40FC-92A3-9A7F6CA304EB}" dt="2024-01-13T18:41:55.761" v="25019" actId="164"/>
          <ac:spMkLst>
            <pc:docMk/>
            <pc:sldMk cId="2940640009" sldId="397"/>
            <ac:spMk id="22" creationId="{0A83C7B9-B8D6-8E9C-650F-ECB94F960E2A}"/>
          </ac:spMkLst>
        </pc:spChg>
        <pc:spChg chg="del mod">
          <ac:chgData name="Kwanghoon Jeong" userId="f3d143b3-b9be-494e-a1b3-f5a1df66c643" providerId="ADAL" clId="{3E63EB60-4BCE-40FC-92A3-9A7F6CA304EB}" dt="2024-01-13T18:40:50.754" v="25000" actId="478"/>
          <ac:spMkLst>
            <pc:docMk/>
            <pc:sldMk cId="2940640009" sldId="397"/>
            <ac:spMk id="23" creationId="{F6661EE3-C53F-C248-80E6-919DCEFBEE28}"/>
          </ac:spMkLst>
        </pc:spChg>
        <pc:spChg chg="del mod">
          <ac:chgData name="Kwanghoon Jeong" userId="f3d143b3-b9be-494e-a1b3-f5a1df66c643" providerId="ADAL" clId="{3E63EB60-4BCE-40FC-92A3-9A7F6CA304EB}" dt="2024-01-13T18:40:50.754" v="25000" actId="478"/>
          <ac:spMkLst>
            <pc:docMk/>
            <pc:sldMk cId="2940640009" sldId="397"/>
            <ac:spMk id="24" creationId="{8217DAD9-B212-7A44-FC29-8502ED66BE1D}"/>
          </ac:spMkLst>
        </pc:spChg>
        <pc:spChg chg="mod topLvl">
          <ac:chgData name="Kwanghoon Jeong" userId="f3d143b3-b9be-494e-a1b3-f5a1df66c643" providerId="ADAL" clId="{3E63EB60-4BCE-40FC-92A3-9A7F6CA304EB}" dt="2024-01-13T18:41:46.382" v="25016" actId="164"/>
          <ac:spMkLst>
            <pc:docMk/>
            <pc:sldMk cId="2940640009" sldId="397"/>
            <ac:spMk id="25" creationId="{64C1EABE-7B25-9728-0EDE-882F539E0F11}"/>
          </ac:spMkLst>
        </pc:spChg>
        <pc:spChg chg="del mod">
          <ac:chgData name="Kwanghoon Jeong" userId="f3d143b3-b9be-494e-a1b3-f5a1df66c643" providerId="ADAL" clId="{3E63EB60-4BCE-40FC-92A3-9A7F6CA304EB}" dt="2024-01-13T18:40:47.129" v="24999" actId="478"/>
          <ac:spMkLst>
            <pc:docMk/>
            <pc:sldMk cId="2940640009" sldId="397"/>
            <ac:spMk id="26" creationId="{2BD8B8CE-E7B9-196D-EE61-C5C34B940186}"/>
          </ac:spMkLst>
        </pc:spChg>
        <pc:spChg chg="del mod">
          <ac:chgData name="Kwanghoon Jeong" userId="f3d143b3-b9be-494e-a1b3-f5a1df66c643" providerId="ADAL" clId="{3E63EB60-4BCE-40FC-92A3-9A7F6CA304EB}" dt="2024-01-13T18:40:47.129" v="24999" actId="478"/>
          <ac:spMkLst>
            <pc:docMk/>
            <pc:sldMk cId="2940640009" sldId="397"/>
            <ac:spMk id="27" creationId="{50FBB48C-D8B2-D98E-AD32-D503ADCF61D5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32" creationId="{C41DDF30-BE7E-0099-FB7D-06E2D177B81C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34" creationId="{0576C096-7E2E-C8F6-5A00-6AD4F4162DFB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35" creationId="{2F97CA1C-3E62-26B5-8457-6A2B094816E1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36" creationId="{DD9588EB-C568-651B-1001-F063DAC62062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38" creationId="{A518E3AD-9F85-537C-70B1-8B3DB3ED6299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39" creationId="{E801537C-9181-F686-5DD6-F0D1B0C20644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40" creationId="{AFDAD0F0-2873-E8C3-21B8-F83E374F00D2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42" creationId="{DDA5130C-6395-35FC-DC5E-F005CC134266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43" creationId="{613E08A7-B1C4-5E0B-C653-CB37F5B3BF16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44" creationId="{FDEA5375-6D15-8A3F-C4AB-73D2E4094BBC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45" creationId="{876E52C8-2AC3-9DA8-EF6C-FC869B281486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46" creationId="{8FBDC12C-9DFA-8E38-03A6-C999544661A7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47" creationId="{C0F4618B-53AF-A123-3338-028105BD1E8C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48" creationId="{DEDDCCE0-2330-A926-1160-7F4E16574E32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49" creationId="{6CD926F3-DBFB-BDB3-A5FF-8F04EA2C3453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50" creationId="{795830DD-078C-35B9-10E4-9B1A4050DEB1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51" creationId="{6CBD9FA0-D8C6-CB28-88B2-1FBBF55D1FA3}"/>
          </ac:spMkLst>
        </pc:spChg>
        <pc:spChg chg="mod">
          <ac:chgData name="Kwanghoon Jeong" userId="f3d143b3-b9be-494e-a1b3-f5a1df66c643" providerId="ADAL" clId="{3E63EB60-4BCE-40FC-92A3-9A7F6CA304EB}" dt="2024-01-13T18:41:59.404" v="25022"/>
          <ac:spMkLst>
            <pc:docMk/>
            <pc:sldMk cId="2940640009" sldId="397"/>
            <ac:spMk id="52" creationId="{7927B1D3-665F-898F-C51F-7D9B11527DCC}"/>
          </ac:spMkLst>
        </pc:spChg>
        <pc:grpChg chg="add del mod">
          <ac:chgData name="Kwanghoon Jeong" userId="f3d143b3-b9be-494e-a1b3-f5a1df66c643" providerId="ADAL" clId="{3E63EB60-4BCE-40FC-92A3-9A7F6CA304EB}" dt="2024-01-13T18:41:32.556" v="25011" actId="165"/>
          <ac:grpSpMkLst>
            <pc:docMk/>
            <pc:sldMk cId="2940640009" sldId="397"/>
            <ac:grpSpMk id="5" creationId="{A1877BF5-F2F8-1201-F22F-1AB8C80340B3}"/>
          </ac:grpSpMkLst>
        </pc:grpChg>
        <pc:grpChg chg="del mod">
          <ac:chgData name="Kwanghoon Jeong" userId="f3d143b3-b9be-494e-a1b3-f5a1df66c643" providerId="ADAL" clId="{3E63EB60-4BCE-40FC-92A3-9A7F6CA304EB}" dt="2024-01-13T18:40:47.129" v="24999" actId="478"/>
          <ac:grpSpMkLst>
            <pc:docMk/>
            <pc:sldMk cId="2940640009" sldId="397"/>
            <ac:grpSpMk id="7" creationId="{9FC5689C-956D-54C9-7DDD-1E75D6148BF0}"/>
          </ac:grpSpMkLst>
        </pc:grpChg>
        <pc:grpChg chg="del mod">
          <ac:chgData name="Kwanghoon Jeong" userId="f3d143b3-b9be-494e-a1b3-f5a1df66c643" providerId="ADAL" clId="{3E63EB60-4BCE-40FC-92A3-9A7F6CA304EB}" dt="2024-01-13T18:40:50.754" v="25000" actId="478"/>
          <ac:grpSpMkLst>
            <pc:docMk/>
            <pc:sldMk cId="2940640009" sldId="397"/>
            <ac:grpSpMk id="12" creationId="{B32EB2EC-7A71-16FD-EA02-496B91ADEA85}"/>
          </ac:grpSpMkLst>
        </pc:grpChg>
        <pc:grpChg chg="del mod">
          <ac:chgData name="Kwanghoon Jeong" userId="f3d143b3-b9be-494e-a1b3-f5a1df66c643" providerId="ADAL" clId="{3E63EB60-4BCE-40FC-92A3-9A7F6CA304EB}" dt="2024-01-13T18:40:59.155" v="25003" actId="478"/>
          <ac:grpSpMkLst>
            <pc:docMk/>
            <pc:sldMk cId="2940640009" sldId="397"/>
            <ac:grpSpMk id="16" creationId="{E5A6FDCA-39DE-699D-321C-7599F23803BD}"/>
          </ac:grpSpMkLst>
        </pc:grpChg>
        <pc:grpChg chg="add mod">
          <ac:chgData name="Kwanghoon Jeong" userId="f3d143b3-b9be-494e-a1b3-f5a1df66c643" providerId="ADAL" clId="{3E63EB60-4BCE-40FC-92A3-9A7F6CA304EB}" dt="2024-01-13T18:42:12.224" v="25026" actId="1076"/>
          <ac:grpSpMkLst>
            <pc:docMk/>
            <pc:sldMk cId="2940640009" sldId="397"/>
            <ac:grpSpMk id="28" creationId="{67A9B34D-5792-E0C6-45E0-95EAF2E9CD5F}"/>
          </ac:grpSpMkLst>
        </pc:grpChg>
        <pc:grpChg chg="add mod">
          <ac:chgData name="Kwanghoon Jeong" userId="f3d143b3-b9be-494e-a1b3-f5a1df66c643" providerId="ADAL" clId="{3E63EB60-4BCE-40FC-92A3-9A7F6CA304EB}" dt="2024-01-13T18:42:06.369" v="25025" actId="1076"/>
          <ac:grpSpMkLst>
            <pc:docMk/>
            <pc:sldMk cId="2940640009" sldId="397"/>
            <ac:grpSpMk id="29" creationId="{E0EB593F-80D4-C03D-2302-1D563F8A5572}"/>
          </ac:grpSpMkLst>
        </pc:grpChg>
        <pc:grpChg chg="add mod">
          <ac:chgData name="Kwanghoon Jeong" userId="f3d143b3-b9be-494e-a1b3-f5a1df66c643" providerId="ADAL" clId="{3E63EB60-4BCE-40FC-92A3-9A7F6CA304EB}" dt="2024-01-13T18:42:03.219" v="25024" actId="1076"/>
          <ac:grpSpMkLst>
            <pc:docMk/>
            <pc:sldMk cId="2940640009" sldId="397"/>
            <ac:grpSpMk id="30" creationId="{37ED2793-CB51-67DD-BB42-CE929B1C3C75}"/>
          </ac:grpSpMkLst>
        </pc:grpChg>
        <pc:grpChg chg="add del mod">
          <ac:chgData name="Kwanghoon Jeong" userId="f3d143b3-b9be-494e-a1b3-f5a1df66c643" providerId="ADAL" clId="{3E63EB60-4BCE-40FC-92A3-9A7F6CA304EB}" dt="2024-01-13T18:42:00.242" v="25023"/>
          <ac:grpSpMkLst>
            <pc:docMk/>
            <pc:sldMk cId="2940640009" sldId="397"/>
            <ac:grpSpMk id="31" creationId="{E9C8DA75-1E47-0E35-D220-0890389ADC4A}"/>
          </ac:grpSpMkLst>
        </pc:grpChg>
        <pc:grpChg chg="mod">
          <ac:chgData name="Kwanghoon Jeong" userId="f3d143b3-b9be-494e-a1b3-f5a1df66c643" providerId="ADAL" clId="{3E63EB60-4BCE-40FC-92A3-9A7F6CA304EB}" dt="2024-01-13T18:41:59.404" v="25022"/>
          <ac:grpSpMkLst>
            <pc:docMk/>
            <pc:sldMk cId="2940640009" sldId="397"/>
            <ac:grpSpMk id="33" creationId="{90ED09CF-B053-A12B-529A-ED307E0D1C35}"/>
          </ac:grpSpMkLst>
        </pc:grpChg>
        <pc:grpChg chg="mod">
          <ac:chgData name="Kwanghoon Jeong" userId="f3d143b3-b9be-494e-a1b3-f5a1df66c643" providerId="ADAL" clId="{3E63EB60-4BCE-40FC-92A3-9A7F6CA304EB}" dt="2024-01-13T18:41:59.404" v="25022"/>
          <ac:grpSpMkLst>
            <pc:docMk/>
            <pc:sldMk cId="2940640009" sldId="397"/>
            <ac:grpSpMk id="37" creationId="{6EB2C672-D0FF-9B02-01D0-86D6838B49D1}"/>
          </ac:grpSpMkLst>
        </pc:grpChg>
        <pc:grpChg chg="mod">
          <ac:chgData name="Kwanghoon Jeong" userId="f3d143b3-b9be-494e-a1b3-f5a1df66c643" providerId="ADAL" clId="{3E63EB60-4BCE-40FC-92A3-9A7F6CA304EB}" dt="2024-01-13T18:41:59.404" v="25022"/>
          <ac:grpSpMkLst>
            <pc:docMk/>
            <pc:sldMk cId="2940640009" sldId="397"/>
            <ac:grpSpMk id="41" creationId="{D4C6C53F-2F3F-B113-F690-14EBCC8DA6D1}"/>
          </ac:grpSpMkLst>
        </pc:grpChg>
        <pc:picChg chg="add del mod">
          <ac:chgData name="Kwanghoon Jeong" userId="f3d143b3-b9be-494e-a1b3-f5a1df66c643" providerId="ADAL" clId="{3E63EB60-4BCE-40FC-92A3-9A7F6CA304EB}" dt="2024-01-13T18:43:27.675" v="25056" actId="478"/>
          <ac:picMkLst>
            <pc:docMk/>
            <pc:sldMk cId="2940640009" sldId="397"/>
            <ac:picMk id="8" creationId="{B7624F61-6B40-A258-AE06-FA398CDC5539}"/>
          </ac:picMkLst>
        </pc:picChg>
        <pc:picChg chg="add mod">
          <ac:chgData name="Kwanghoon Jeong" userId="f3d143b3-b9be-494e-a1b3-f5a1df66c643" providerId="ADAL" clId="{3E63EB60-4BCE-40FC-92A3-9A7F6CA304EB}" dt="2024-01-13T18:42:15.108" v="25027" actId="1076"/>
          <ac:picMkLst>
            <pc:docMk/>
            <pc:sldMk cId="2940640009" sldId="397"/>
            <ac:picMk id="1026" creationId="{EDCFA599-D6B4-4A37-CE90-B66AD35B8BB5}"/>
          </ac:picMkLst>
        </pc:picChg>
      </pc:sldChg>
      <pc:sldChg chg="delSp add del ord">
        <pc:chgData name="Kwanghoon Jeong" userId="f3d143b3-b9be-494e-a1b3-f5a1df66c643" providerId="ADAL" clId="{3E63EB60-4BCE-40FC-92A3-9A7F6CA304EB}" dt="2024-01-11T16:43:10.649" v="20250" actId="47"/>
        <pc:sldMkLst>
          <pc:docMk/>
          <pc:sldMk cId="2654671479" sldId="398"/>
        </pc:sldMkLst>
        <pc:picChg chg="del">
          <ac:chgData name="Kwanghoon Jeong" userId="f3d143b3-b9be-494e-a1b3-f5a1df66c643" providerId="ADAL" clId="{3E63EB60-4BCE-40FC-92A3-9A7F6CA304EB}" dt="2024-01-11T16:42:19.154" v="20238" actId="478"/>
          <ac:picMkLst>
            <pc:docMk/>
            <pc:sldMk cId="2654671479" sldId="398"/>
            <ac:picMk id="1026" creationId="{113AC4A7-3DD5-9354-586F-CC6A01C2212A}"/>
          </ac:picMkLst>
        </pc:picChg>
        <pc:picChg chg="del">
          <ac:chgData name="Kwanghoon Jeong" userId="f3d143b3-b9be-494e-a1b3-f5a1df66c643" providerId="ADAL" clId="{3E63EB60-4BCE-40FC-92A3-9A7F6CA304EB}" dt="2024-01-11T16:42:18.602" v="20237" actId="478"/>
          <ac:picMkLst>
            <pc:docMk/>
            <pc:sldMk cId="2654671479" sldId="398"/>
            <ac:picMk id="1028" creationId="{E9AB3284-FB72-1E82-CB94-3688E27313C6}"/>
          </ac:picMkLst>
        </pc:picChg>
      </pc:sldChg>
      <pc:sldChg chg="addSp delSp modSp new mod">
        <pc:chgData name="Kwanghoon Jeong" userId="f3d143b3-b9be-494e-a1b3-f5a1df66c643" providerId="ADAL" clId="{3E63EB60-4BCE-40FC-92A3-9A7F6CA304EB}" dt="2024-01-11T21:06:52.797" v="22571" actId="21"/>
        <pc:sldMkLst>
          <pc:docMk/>
          <pc:sldMk cId="3253228061" sldId="398"/>
        </pc:sldMkLst>
        <pc:spChg chg="del">
          <ac:chgData name="Kwanghoon Jeong" userId="f3d143b3-b9be-494e-a1b3-f5a1df66c643" providerId="ADAL" clId="{3E63EB60-4BCE-40FC-92A3-9A7F6CA304EB}" dt="2024-01-11T16:50:11.169" v="20283" actId="478"/>
          <ac:spMkLst>
            <pc:docMk/>
            <pc:sldMk cId="3253228061" sldId="398"/>
            <ac:spMk id="2" creationId="{6A07F04F-9E70-4538-674F-3A076123F001}"/>
          </ac:spMkLst>
        </pc:spChg>
        <pc:spChg chg="del">
          <ac:chgData name="Kwanghoon Jeong" userId="f3d143b3-b9be-494e-a1b3-f5a1df66c643" providerId="ADAL" clId="{3E63EB60-4BCE-40FC-92A3-9A7F6CA304EB}" dt="2024-01-11T16:50:11.169" v="20283" actId="478"/>
          <ac:spMkLst>
            <pc:docMk/>
            <pc:sldMk cId="3253228061" sldId="398"/>
            <ac:spMk id="3" creationId="{4C57F5CF-2709-CA74-06C9-D525CE55B0F6}"/>
          </ac:spMkLst>
        </pc:spChg>
        <pc:spChg chg="del">
          <ac:chgData name="Kwanghoon Jeong" userId="f3d143b3-b9be-494e-a1b3-f5a1df66c643" providerId="ADAL" clId="{3E63EB60-4BCE-40FC-92A3-9A7F6CA304EB}" dt="2024-01-11T16:50:11.169" v="20283" actId="478"/>
          <ac:spMkLst>
            <pc:docMk/>
            <pc:sldMk cId="3253228061" sldId="398"/>
            <ac:spMk id="4" creationId="{7041FCAA-683C-F651-3B6A-61A5157E205D}"/>
          </ac:spMkLst>
        </pc:spChg>
        <pc:spChg chg="del">
          <ac:chgData name="Kwanghoon Jeong" userId="f3d143b3-b9be-494e-a1b3-f5a1df66c643" providerId="ADAL" clId="{3E63EB60-4BCE-40FC-92A3-9A7F6CA304EB}" dt="2024-01-11T16:48:26.306" v="20277" actId="478"/>
          <ac:spMkLst>
            <pc:docMk/>
            <pc:sldMk cId="3253228061" sldId="398"/>
            <ac:spMk id="5" creationId="{28793CA5-E233-A534-609B-7BF54CB21205}"/>
          </ac:spMkLst>
        </pc:spChg>
        <pc:spChg chg="del">
          <ac:chgData name="Kwanghoon Jeong" userId="f3d143b3-b9be-494e-a1b3-f5a1df66c643" providerId="ADAL" clId="{3E63EB60-4BCE-40FC-92A3-9A7F6CA304EB}" dt="2024-01-11T16:48:27.893" v="20278" actId="478"/>
          <ac:spMkLst>
            <pc:docMk/>
            <pc:sldMk cId="3253228061" sldId="398"/>
            <ac:spMk id="6" creationId="{DF21BDD7-A297-CB81-FED5-12E3DF7952EA}"/>
          </ac:spMkLst>
        </pc:spChg>
        <pc:spChg chg="add del mod">
          <ac:chgData name="Kwanghoon Jeong" userId="f3d143b3-b9be-494e-a1b3-f5a1df66c643" providerId="ADAL" clId="{3E63EB60-4BCE-40FC-92A3-9A7F6CA304EB}" dt="2024-01-11T16:55:59.434" v="20392" actId="478"/>
          <ac:spMkLst>
            <pc:docMk/>
            <pc:sldMk cId="3253228061" sldId="398"/>
            <ac:spMk id="15" creationId="{7A167F48-5834-2F65-4579-C2C987082442}"/>
          </ac:spMkLst>
        </pc:spChg>
        <pc:spChg chg="add mod">
          <ac:chgData name="Kwanghoon Jeong" userId="f3d143b3-b9be-494e-a1b3-f5a1df66c643" providerId="ADAL" clId="{3E63EB60-4BCE-40FC-92A3-9A7F6CA304EB}" dt="2024-01-11T19:32:35.955" v="21731" actId="165"/>
          <ac:spMkLst>
            <pc:docMk/>
            <pc:sldMk cId="3253228061" sldId="398"/>
            <ac:spMk id="16" creationId="{1C49EACC-CB92-0E01-06E1-F02755F30396}"/>
          </ac:spMkLst>
        </pc:spChg>
        <pc:spChg chg="add del mod">
          <ac:chgData name="Kwanghoon Jeong" userId="f3d143b3-b9be-494e-a1b3-f5a1df66c643" providerId="ADAL" clId="{3E63EB60-4BCE-40FC-92A3-9A7F6CA304EB}" dt="2024-01-11T16:55:59.632" v="20393" actId="478"/>
          <ac:spMkLst>
            <pc:docMk/>
            <pc:sldMk cId="3253228061" sldId="398"/>
            <ac:spMk id="17" creationId="{8A9AAEB7-0924-813A-71BA-3C26EDA3C39C}"/>
          </ac:spMkLst>
        </pc:spChg>
        <pc:spChg chg="add del mod">
          <ac:chgData name="Kwanghoon Jeong" userId="f3d143b3-b9be-494e-a1b3-f5a1df66c643" providerId="ADAL" clId="{3E63EB60-4BCE-40FC-92A3-9A7F6CA304EB}" dt="2024-01-11T16:56:01.768" v="20395" actId="478"/>
          <ac:spMkLst>
            <pc:docMk/>
            <pc:sldMk cId="3253228061" sldId="398"/>
            <ac:spMk id="18" creationId="{23EB77FB-C790-050F-F6AA-5509C61F1718}"/>
          </ac:spMkLst>
        </pc:spChg>
        <pc:spChg chg="add del mod">
          <ac:chgData name="Kwanghoon Jeong" userId="f3d143b3-b9be-494e-a1b3-f5a1df66c643" providerId="ADAL" clId="{3E63EB60-4BCE-40FC-92A3-9A7F6CA304EB}" dt="2024-01-11T16:56:01.768" v="20395" actId="478"/>
          <ac:spMkLst>
            <pc:docMk/>
            <pc:sldMk cId="3253228061" sldId="398"/>
            <ac:spMk id="19" creationId="{551AAC27-2E74-8635-12B8-F559B332091B}"/>
          </ac:spMkLst>
        </pc:spChg>
        <pc:spChg chg="add del mod">
          <ac:chgData name="Kwanghoon Jeong" userId="f3d143b3-b9be-494e-a1b3-f5a1df66c643" providerId="ADAL" clId="{3E63EB60-4BCE-40FC-92A3-9A7F6CA304EB}" dt="2024-01-11T16:56:01.768" v="20395" actId="478"/>
          <ac:spMkLst>
            <pc:docMk/>
            <pc:sldMk cId="3253228061" sldId="398"/>
            <ac:spMk id="20" creationId="{70641CBB-E857-69C1-0C45-77A73D5EA812}"/>
          </ac:spMkLst>
        </pc:spChg>
        <pc:spChg chg="add del mod">
          <ac:chgData name="Kwanghoon Jeong" userId="f3d143b3-b9be-494e-a1b3-f5a1df66c643" providerId="ADAL" clId="{3E63EB60-4BCE-40FC-92A3-9A7F6CA304EB}" dt="2024-01-11T16:56:01.768" v="20395" actId="478"/>
          <ac:spMkLst>
            <pc:docMk/>
            <pc:sldMk cId="3253228061" sldId="398"/>
            <ac:spMk id="21" creationId="{508B3F44-69AA-4BCB-1B62-37D4A3492322}"/>
          </ac:spMkLst>
        </pc:spChg>
        <pc:spChg chg="add del mod">
          <ac:chgData name="Kwanghoon Jeong" userId="f3d143b3-b9be-494e-a1b3-f5a1df66c643" providerId="ADAL" clId="{3E63EB60-4BCE-40FC-92A3-9A7F6CA304EB}" dt="2024-01-11T16:56:05.182" v="20397" actId="478"/>
          <ac:spMkLst>
            <pc:docMk/>
            <pc:sldMk cId="3253228061" sldId="398"/>
            <ac:spMk id="22" creationId="{C1AF28C9-6A8C-473E-2CC6-7EBE3B0F3425}"/>
          </ac:spMkLst>
        </pc:spChg>
        <pc:spChg chg="add del mod">
          <ac:chgData name="Kwanghoon Jeong" userId="f3d143b3-b9be-494e-a1b3-f5a1df66c643" providerId="ADAL" clId="{3E63EB60-4BCE-40FC-92A3-9A7F6CA304EB}" dt="2024-01-11T16:56:01.081" v="20394" actId="478"/>
          <ac:spMkLst>
            <pc:docMk/>
            <pc:sldMk cId="3253228061" sldId="398"/>
            <ac:spMk id="23" creationId="{11E1E9E6-4816-B0CA-B08D-7CF8CBFF7FB8}"/>
          </ac:spMkLst>
        </pc:spChg>
        <pc:spChg chg="add mod ord">
          <ac:chgData name="Kwanghoon Jeong" userId="f3d143b3-b9be-494e-a1b3-f5a1df66c643" providerId="ADAL" clId="{3E63EB60-4BCE-40FC-92A3-9A7F6CA304EB}" dt="2024-01-11T19:32:35.955" v="21731" actId="165"/>
          <ac:spMkLst>
            <pc:docMk/>
            <pc:sldMk cId="3253228061" sldId="398"/>
            <ac:spMk id="24" creationId="{451B7729-A8DB-9FEA-F98F-C8CAC09423FE}"/>
          </ac:spMkLst>
        </pc:spChg>
        <pc:spChg chg="add mod">
          <ac:chgData name="Kwanghoon Jeong" userId="f3d143b3-b9be-494e-a1b3-f5a1df66c643" providerId="ADAL" clId="{3E63EB60-4BCE-40FC-92A3-9A7F6CA304EB}" dt="2024-01-11T19:32:35.955" v="21731" actId="165"/>
          <ac:spMkLst>
            <pc:docMk/>
            <pc:sldMk cId="3253228061" sldId="398"/>
            <ac:spMk id="25" creationId="{5878E043-E91E-5406-D247-F0A222987F42}"/>
          </ac:spMkLst>
        </pc:spChg>
        <pc:spChg chg="add mod">
          <ac:chgData name="Kwanghoon Jeong" userId="f3d143b3-b9be-494e-a1b3-f5a1df66c643" providerId="ADAL" clId="{3E63EB60-4BCE-40FC-92A3-9A7F6CA304EB}" dt="2024-01-11T19:32:35.955" v="21731" actId="165"/>
          <ac:spMkLst>
            <pc:docMk/>
            <pc:sldMk cId="3253228061" sldId="398"/>
            <ac:spMk id="26" creationId="{725F6F99-05D8-01C9-E75D-728DD845A5A2}"/>
          </ac:spMkLst>
        </pc:spChg>
        <pc:spChg chg="add mod ord">
          <ac:chgData name="Kwanghoon Jeong" userId="f3d143b3-b9be-494e-a1b3-f5a1df66c643" providerId="ADAL" clId="{3E63EB60-4BCE-40FC-92A3-9A7F6CA304EB}" dt="2024-01-11T19:32:35.955" v="21731" actId="165"/>
          <ac:spMkLst>
            <pc:docMk/>
            <pc:sldMk cId="3253228061" sldId="398"/>
            <ac:spMk id="27" creationId="{4127EA15-63F1-955E-4F5A-1C51CC3BD49C}"/>
          </ac:spMkLst>
        </pc:spChg>
        <pc:spChg chg="add mod">
          <ac:chgData name="Kwanghoon Jeong" userId="f3d143b3-b9be-494e-a1b3-f5a1df66c643" providerId="ADAL" clId="{3E63EB60-4BCE-40FC-92A3-9A7F6CA304EB}" dt="2024-01-11T19:32:35.955" v="21731" actId="165"/>
          <ac:spMkLst>
            <pc:docMk/>
            <pc:sldMk cId="3253228061" sldId="398"/>
            <ac:spMk id="28" creationId="{62A90A37-670D-A5E4-308A-B65324CED8A2}"/>
          </ac:spMkLst>
        </pc:spChg>
        <pc:spChg chg="add mod ord">
          <ac:chgData name="Kwanghoon Jeong" userId="f3d143b3-b9be-494e-a1b3-f5a1df66c643" providerId="ADAL" clId="{3E63EB60-4BCE-40FC-92A3-9A7F6CA304EB}" dt="2024-01-11T19:35:39.363" v="21734" actId="208"/>
          <ac:spMkLst>
            <pc:docMk/>
            <pc:sldMk cId="3253228061" sldId="398"/>
            <ac:spMk id="55" creationId="{76B3B960-2E5F-3343-59DC-54AF4A5A6F97}"/>
          </ac:spMkLst>
        </pc:spChg>
        <pc:spChg chg="add mod">
          <ac:chgData name="Kwanghoon Jeong" userId="f3d143b3-b9be-494e-a1b3-f5a1df66c643" providerId="ADAL" clId="{3E63EB60-4BCE-40FC-92A3-9A7F6CA304EB}" dt="2024-01-11T19:32:48.740" v="21733" actId="1076"/>
          <ac:spMkLst>
            <pc:docMk/>
            <pc:sldMk cId="3253228061" sldId="398"/>
            <ac:spMk id="60" creationId="{6DCE1860-AA1C-8B9C-62DC-842DE365E9C2}"/>
          </ac:spMkLst>
        </pc:spChg>
        <pc:spChg chg="add del mod">
          <ac:chgData name="Kwanghoon Jeong" userId="f3d143b3-b9be-494e-a1b3-f5a1df66c643" providerId="ADAL" clId="{3E63EB60-4BCE-40FC-92A3-9A7F6CA304EB}" dt="2024-01-11T17:10:44.602" v="20605"/>
          <ac:spMkLst>
            <pc:docMk/>
            <pc:sldMk cId="3253228061" sldId="398"/>
            <ac:spMk id="63" creationId="{12120732-4046-E2BB-D4D5-BC677DE9ADF5}"/>
          </ac:spMkLst>
        </pc:spChg>
        <pc:spChg chg="add del mod">
          <ac:chgData name="Kwanghoon Jeong" userId="f3d143b3-b9be-494e-a1b3-f5a1df66c643" providerId="ADAL" clId="{3E63EB60-4BCE-40FC-92A3-9A7F6CA304EB}" dt="2024-01-11T19:32:04.989" v="21727" actId="478"/>
          <ac:spMkLst>
            <pc:docMk/>
            <pc:sldMk cId="3253228061" sldId="398"/>
            <ac:spMk id="64" creationId="{E83C99F3-9365-EBEF-1496-2EF6928611FB}"/>
          </ac:spMkLst>
        </pc:spChg>
        <pc:spChg chg="add del mod">
          <ac:chgData name="Kwanghoon Jeong" userId="f3d143b3-b9be-494e-a1b3-f5a1df66c643" providerId="ADAL" clId="{3E63EB60-4BCE-40FC-92A3-9A7F6CA304EB}" dt="2024-01-11T19:32:04.989" v="21727" actId="478"/>
          <ac:spMkLst>
            <pc:docMk/>
            <pc:sldMk cId="3253228061" sldId="398"/>
            <ac:spMk id="65" creationId="{98BE7046-E694-C34C-39D4-BEB84196EA2A}"/>
          </ac:spMkLst>
        </pc:spChg>
        <pc:spChg chg="add del mod">
          <ac:chgData name="Kwanghoon Jeong" userId="f3d143b3-b9be-494e-a1b3-f5a1df66c643" providerId="ADAL" clId="{3E63EB60-4BCE-40FC-92A3-9A7F6CA304EB}" dt="2024-01-11T19:32:04.989" v="21727" actId="478"/>
          <ac:spMkLst>
            <pc:docMk/>
            <pc:sldMk cId="3253228061" sldId="398"/>
            <ac:spMk id="66" creationId="{6159BF45-8014-E456-5DEA-040A963B75B4}"/>
          </ac:spMkLst>
        </pc:spChg>
        <pc:spChg chg="add mod">
          <ac:chgData name="Kwanghoon Jeong" userId="f3d143b3-b9be-494e-a1b3-f5a1df66c643" providerId="ADAL" clId="{3E63EB60-4BCE-40FC-92A3-9A7F6CA304EB}" dt="2024-01-11T20:11:32.861" v="22362" actId="1076"/>
          <ac:spMkLst>
            <pc:docMk/>
            <pc:sldMk cId="3253228061" sldId="398"/>
            <ac:spMk id="72" creationId="{F6A910B7-77EB-DC99-F4B0-F11CE1F71049}"/>
          </ac:spMkLst>
        </pc:spChg>
        <pc:spChg chg="add del mod">
          <ac:chgData name="Kwanghoon Jeong" userId="f3d143b3-b9be-494e-a1b3-f5a1df66c643" providerId="ADAL" clId="{3E63EB60-4BCE-40FC-92A3-9A7F6CA304EB}" dt="2024-01-11T19:21:29.831" v="21604" actId="478"/>
          <ac:spMkLst>
            <pc:docMk/>
            <pc:sldMk cId="3253228061" sldId="398"/>
            <ac:spMk id="73" creationId="{60052912-F10E-D5A4-632D-C1F92B66EE27}"/>
          </ac:spMkLst>
        </pc:spChg>
        <pc:spChg chg="add mod ord">
          <ac:chgData name="Kwanghoon Jeong" userId="f3d143b3-b9be-494e-a1b3-f5a1df66c643" providerId="ADAL" clId="{3E63EB60-4BCE-40FC-92A3-9A7F6CA304EB}" dt="2024-01-11T19:40:10.767" v="21947" actId="1076"/>
          <ac:spMkLst>
            <pc:docMk/>
            <pc:sldMk cId="3253228061" sldId="398"/>
            <ac:spMk id="74" creationId="{BB835EBE-FA63-094E-CE67-07A70F193323}"/>
          </ac:spMkLst>
        </pc:spChg>
        <pc:spChg chg="add del mod">
          <ac:chgData name="Kwanghoon Jeong" userId="f3d143b3-b9be-494e-a1b3-f5a1df66c643" providerId="ADAL" clId="{3E63EB60-4BCE-40FC-92A3-9A7F6CA304EB}" dt="2024-01-11T19:22:19.683" v="21618" actId="478"/>
          <ac:spMkLst>
            <pc:docMk/>
            <pc:sldMk cId="3253228061" sldId="398"/>
            <ac:spMk id="78" creationId="{F2DDA0A1-8D27-E63D-969A-FB35669DE73E}"/>
          </ac:spMkLst>
        </pc:spChg>
        <pc:spChg chg="add mod topLvl">
          <ac:chgData name="Kwanghoon Jeong" userId="f3d143b3-b9be-494e-a1b3-f5a1df66c643" providerId="ADAL" clId="{3E63EB60-4BCE-40FC-92A3-9A7F6CA304EB}" dt="2024-01-11T19:40:26.204" v="21951" actId="207"/>
          <ac:spMkLst>
            <pc:docMk/>
            <pc:sldMk cId="3253228061" sldId="398"/>
            <ac:spMk id="91" creationId="{E792FAFC-908B-2F44-EFAD-5CD3049E2093}"/>
          </ac:spMkLst>
        </pc:spChg>
        <pc:spChg chg="add mod topLvl">
          <ac:chgData name="Kwanghoon Jeong" userId="f3d143b3-b9be-494e-a1b3-f5a1df66c643" providerId="ADAL" clId="{3E63EB60-4BCE-40FC-92A3-9A7F6CA304EB}" dt="2024-01-11T19:40:26.204" v="21951" actId="207"/>
          <ac:spMkLst>
            <pc:docMk/>
            <pc:sldMk cId="3253228061" sldId="398"/>
            <ac:spMk id="92" creationId="{06DDD25B-24B3-CF05-D4BE-47CDCC50E327}"/>
          </ac:spMkLst>
        </pc:spChg>
        <pc:spChg chg="add mod">
          <ac:chgData name="Kwanghoon Jeong" userId="f3d143b3-b9be-494e-a1b3-f5a1df66c643" providerId="ADAL" clId="{3E63EB60-4BCE-40FC-92A3-9A7F6CA304EB}" dt="2024-01-11T19:43:42.538" v="22128" actId="20577"/>
          <ac:spMkLst>
            <pc:docMk/>
            <pc:sldMk cId="3253228061" sldId="398"/>
            <ac:spMk id="95" creationId="{DDC3A511-69FA-06BC-2505-0D5990C07BFD}"/>
          </ac:spMkLst>
        </pc:spChg>
        <pc:spChg chg="add del mod">
          <ac:chgData name="Kwanghoon Jeong" userId="f3d143b3-b9be-494e-a1b3-f5a1df66c643" providerId="ADAL" clId="{3E63EB60-4BCE-40FC-92A3-9A7F6CA304EB}" dt="2024-01-11T19:35:59.290" v="21755"/>
          <ac:spMkLst>
            <pc:docMk/>
            <pc:sldMk cId="3253228061" sldId="398"/>
            <ac:spMk id="96" creationId="{DADBF7C0-C92B-00AB-3653-57340E299BCE}"/>
          </ac:spMkLst>
        </pc:spChg>
        <pc:spChg chg="add mod">
          <ac:chgData name="Kwanghoon Jeong" userId="f3d143b3-b9be-494e-a1b3-f5a1df66c643" providerId="ADAL" clId="{3E63EB60-4BCE-40FC-92A3-9A7F6CA304EB}" dt="2024-01-11T20:12:53.377" v="22433" actId="1076"/>
          <ac:spMkLst>
            <pc:docMk/>
            <pc:sldMk cId="3253228061" sldId="398"/>
            <ac:spMk id="97" creationId="{2A46E30E-0CC0-C0BB-19DC-305FB3DB154E}"/>
          </ac:spMkLst>
        </pc:spChg>
        <pc:spChg chg="mod">
          <ac:chgData name="Kwanghoon Jeong" userId="f3d143b3-b9be-494e-a1b3-f5a1df66c643" providerId="ADAL" clId="{3E63EB60-4BCE-40FC-92A3-9A7F6CA304EB}" dt="2024-01-11T19:40:26.204" v="21951" actId="207"/>
          <ac:spMkLst>
            <pc:docMk/>
            <pc:sldMk cId="3253228061" sldId="398"/>
            <ac:spMk id="101" creationId="{C11ED3EA-B1BF-159C-E394-D211EF1127D8}"/>
          </ac:spMkLst>
        </pc:spChg>
        <pc:spChg chg="mod">
          <ac:chgData name="Kwanghoon Jeong" userId="f3d143b3-b9be-494e-a1b3-f5a1df66c643" providerId="ADAL" clId="{3E63EB60-4BCE-40FC-92A3-9A7F6CA304EB}" dt="2024-01-11T19:40:26.204" v="21951" actId="207"/>
          <ac:spMkLst>
            <pc:docMk/>
            <pc:sldMk cId="3253228061" sldId="398"/>
            <ac:spMk id="102" creationId="{25B86762-D7D8-A2C8-A81E-200D2A6D6016}"/>
          </ac:spMkLst>
        </pc:spChg>
        <pc:spChg chg="mod">
          <ac:chgData name="Kwanghoon Jeong" userId="f3d143b3-b9be-494e-a1b3-f5a1df66c643" providerId="ADAL" clId="{3E63EB60-4BCE-40FC-92A3-9A7F6CA304EB}" dt="2024-01-11T19:39:48.747" v="21935" actId="571"/>
          <ac:spMkLst>
            <pc:docMk/>
            <pc:sldMk cId="3253228061" sldId="398"/>
            <ac:spMk id="105" creationId="{83BB1ECA-408B-1951-5EF9-F63FBE586EC5}"/>
          </ac:spMkLst>
        </pc:spChg>
        <pc:spChg chg="mod">
          <ac:chgData name="Kwanghoon Jeong" userId="f3d143b3-b9be-494e-a1b3-f5a1df66c643" providerId="ADAL" clId="{3E63EB60-4BCE-40FC-92A3-9A7F6CA304EB}" dt="2024-01-11T19:39:48.747" v="21935" actId="571"/>
          <ac:spMkLst>
            <pc:docMk/>
            <pc:sldMk cId="3253228061" sldId="398"/>
            <ac:spMk id="106" creationId="{86749EE6-D250-186F-40B3-EEF5B45F03A3}"/>
          </ac:spMkLst>
        </pc:spChg>
        <pc:spChg chg="mod">
          <ac:chgData name="Kwanghoon Jeong" userId="f3d143b3-b9be-494e-a1b3-f5a1df66c643" providerId="ADAL" clId="{3E63EB60-4BCE-40FC-92A3-9A7F6CA304EB}" dt="2024-01-11T19:39:49.736" v="21936"/>
          <ac:spMkLst>
            <pc:docMk/>
            <pc:sldMk cId="3253228061" sldId="398"/>
            <ac:spMk id="109" creationId="{E9CA580D-91EB-39D8-4B84-2D53D7E9A241}"/>
          </ac:spMkLst>
        </pc:spChg>
        <pc:spChg chg="mod">
          <ac:chgData name="Kwanghoon Jeong" userId="f3d143b3-b9be-494e-a1b3-f5a1df66c643" providerId="ADAL" clId="{3E63EB60-4BCE-40FC-92A3-9A7F6CA304EB}" dt="2024-01-11T19:39:49.736" v="21936"/>
          <ac:spMkLst>
            <pc:docMk/>
            <pc:sldMk cId="3253228061" sldId="398"/>
            <ac:spMk id="110" creationId="{1D0E4E2D-2232-2032-F5DC-F78713CCF178}"/>
          </ac:spMkLst>
        </pc:spChg>
        <pc:spChg chg="mod">
          <ac:chgData name="Kwanghoon Jeong" userId="f3d143b3-b9be-494e-a1b3-f5a1df66c643" providerId="ADAL" clId="{3E63EB60-4BCE-40FC-92A3-9A7F6CA304EB}" dt="2024-01-11T19:40:26.204" v="21951" actId="207"/>
          <ac:spMkLst>
            <pc:docMk/>
            <pc:sldMk cId="3253228061" sldId="398"/>
            <ac:spMk id="112" creationId="{83ACB3D0-BBA0-2FE5-F82F-EA00E4F499AC}"/>
          </ac:spMkLst>
        </pc:spChg>
        <pc:spChg chg="mod">
          <ac:chgData name="Kwanghoon Jeong" userId="f3d143b3-b9be-494e-a1b3-f5a1df66c643" providerId="ADAL" clId="{3E63EB60-4BCE-40FC-92A3-9A7F6CA304EB}" dt="2024-01-11T19:40:26.204" v="21951" actId="207"/>
          <ac:spMkLst>
            <pc:docMk/>
            <pc:sldMk cId="3253228061" sldId="398"/>
            <ac:spMk id="113" creationId="{1B8ED984-A9F9-D7B7-C126-82AF41C949B9}"/>
          </ac:spMkLst>
        </pc:spChg>
        <pc:spChg chg="add del mod">
          <ac:chgData name="Kwanghoon Jeong" userId="f3d143b3-b9be-494e-a1b3-f5a1df66c643" providerId="ADAL" clId="{3E63EB60-4BCE-40FC-92A3-9A7F6CA304EB}" dt="2024-01-11T19:43:03.112" v="22062" actId="478"/>
          <ac:spMkLst>
            <pc:docMk/>
            <pc:sldMk cId="3253228061" sldId="398"/>
            <ac:spMk id="114" creationId="{C65B0196-523E-0904-09F8-4185345F23B1}"/>
          </ac:spMkLst>
        </pc:spChg>
        <pc:spChg chg="add mod">
          <ac:chgData name="Kwanghoon Jeong" userId="f3d143b3-b9be-494e-a1b3-f5a1df66c643" providerId="ADAL" clId="{3E63EB60-4BCE-40FC-92A3-9A7F6CA304EB}" dt="2024-01-11T20:21:50.974" v="22536" actId="1076"/>
          <ac:spMkLst>
            <pc:docMk/>
            <pc:sldMk cId="3253228061" sldId="398"/>
            <ac:spMk id="115" creationId="{0241096C-89B8-15CC-2340-83D759132B02}"/>
          </ac:spMkLst>
        </pc:spChg>
        <pc:spChg chg="add mod">
          <ac:chgData name="Kwanghoon Jeong" userId="f3d143b3-b9be-494e-a1b3-f5a1df66c643" providerId="ADAL" clId="{3E63EB60-4BCE-40FC-92A3-9A7F6CA304EB}" dt="2024-01-11T20:14:08.272" v="22460" actId="20577"/>
          <ac:spMkLst>
            <pc:docMk/>
            <pc:sldMk cId="3253228061" sldId="398"/>
            <ac:spMk id="116" creationId="{9ABF7749-1C1F-EC26-DB0A-ACB050AE1980}"/>
          </ac:spMkLst>
        </pc:spChg>
        <pc:spChg chg="add del mod">
          <ac:chgData name="Kwanghoon Jeong" userId="f3d143b3-b9be-494e-a1b3-f5a1df66c643" providerId="ADAL" clId="{3E63EB60-4BCE-40FC-92A3-9A7F6CA304EB}" dt="2024-01-11T21:06:52.797" v="22571" actId="21"/>
          <ac:spMkLst>
            <pc:docMk/>
            <pc:sldMk cId="3253228061" sldId="398"/>
            <ac:spMk id="117" creationId="{7B34FA50-3DE2-1F77-DD07-A53A54C39388}"/>
          </ac:spMkLst>
        </pc:spChg>
        <pc:grpChg chg="add mod topLvl">
          <ac:chgData name="Kwanghoon Jeong" userId="f3d143b3-b9be-494e-a1b3-f5a1df66c643" providerId="ADAL" clId="{3E63EB60-4BCE-40FC-92A3-9A7F6CA304EB}" dt="2024-01-11T20:21:35.365" v="22532" actId="1076"/>
          <ac:grpSpMkLst>
            <pc:docMk/>
            <pc:sldMk cId="3253228061" sldId="398"/>
            <ac:grpSpMk id="71" creationId="{0E1D3447-B060-E960-F990-0F55C45E89E1}"/>
          </ac:grpSpMkLst>
        </pc:grpChg>
        <pc:grpChg chg="add del mod">
          <ac:chgData name="Kwanghoon Jeong" userId="f3d143b3-b9be-494e-a1b3-f5a1df66c643" providerId="ADAL" clId="{3E63EB60-4BCE-40FC-92A3-9A7F6CA304EB}" dt="2024-01-11T19:28:36.172" v="21726" actId="165"/>
          <ac:grpSpMkLst>
            <pc:docMk/>
            <pc:sldMk cId="3253228061" sldId="398"/>
            <ac:grpSpMk id="93" creationId="{FD0F0CF6-AFBC-CCA3-FBA0-13D48582F2CB}"/>
          </ac:grpSpMkLst>
        </pc:grpChg>
        <pc:grpChg chg="add del mod">
          <ac:chgData name="Kwanghoon Jeong" userId="f3d143b3-b9be-494e-a1b3-f5a1df66c643" providerId="ADAL" clId="{3E63EB60-4BCE-40FC-92A3-9A7F6CA304EB}" dt="2024-01-11T19:32:35.955" v="21731" actId="165"/>
          <ac:grpSpMkLst>
            <pc:docMk/>
            <pc:sldMk cId="3253228061" sldId="398"/>
            <ac:grpSpMk id="94" creationId="{F6A6F1FA-E363-7103-7348-360809A2FF35}"/>
          </ac:grpSpMkLst>
        </pc:grpChg>
        <pc:grpChg chg="add del mod">
          <ac:chgData name="Kwanghoon Jeong" userId="f3d143b3-b9be-494e-a1b3-f5a1df66c643" providerId="ADAL" clId="{3E63EB60-4BCE-40FC-92A3-9A7F6CA304EB}" dt="2024-01-11T19:39:01.081" v="21915" actId="165"/>
          <ac:grpSpMkLst>
            <pc:docMk/>
            <pc:sldMk cId="3253228061" sldId="398"/>
            <ac:grpSpMk id="98" creationId="{11271F5E-711D-5A5E-D918-CF4DDCDAC316}"/>
          </ac:grpSpMkLst>
        </pc:grpChg>
        <pc:grpChg chg="add mod">
          <ac:chgData name="Kwanghoon Jeong" userId="f3d143b3-b9be-494e-a1b3-f5a1df66c643" providerId="ADAL" clId="{3E63EB60-4BCE-40FC-92A3-9A7F6CA304EB}" dt="2024-01-11T20:21:35.365" v="22532" actId="1076"/>
          <ac:grpSpMkLst>
            <pc:docMk/>
            <pc:sldMk cId="3253228061" sldId="398"/>
            <ac:grpSpMk id="99" creationId="{53C1B086-8C0A-0369-6EF0-A74E6DA7A3D9}"/>
          </ac:grpSpMkLst>
        </pc:grpChg>
        <pc:grpChg chg="add mod">
          <ac:chgData name="Kwanghoon Jeong" userId="f3d143b3-b9be-494e-a1b3-f5a1df66c643" providerId="ADAL" clId="{3E63EB60-4BCE-40FC-92A3-9A7F6CA304EB}" dt="2024-01-11T20:21:35.365" v="22532" actId="1076"/>
          <ac:grpSpMkLst>
            <pc:docMk/>
            <pc:sldMk cId="3253228061" sldId="398"/>
            <ac:grpSpMk id="100" creationId="{DA4FEE35-3995-3B25-467F-6A4E580F21D3}"/>
          </ac:grpSpMkLst>
        </pc:grpChg>
        <pc:grpChg chg="add mod">
          <ac:chgData name="Kwanghoon Jeong" userId="f3d143b3-b9be-494e-a1b3-f5a1df66c643" providerId="ADAL" clId="{3E63EB60-4BCE-40FC-92A3-9A7F6CA304EB}" dt="2024-01-11T19:39:48.747" v="21935" actId="571"/>
          <ac:grpSpMkLst>
            <pc:docMk/>
            <pc:sldMk cId="3253228061" sldId="398"/>
            <ac:grpSpMk id="104" creationId="{D378FF9E-8F84-E332-40AC-C77319DCE12E}"/>
          </ac:grpSpMkLst>
        </pc:grpChg>
        <pc:grpChg chg="add del mod">
          <ac:chgData name="Kwanghoon Jeong" userId="f3d143b3-b9be-494e-a1b3-f5a1df66c643" providerId="ADAL" clId="{3E63EB60-4BCE-40FC-92A3-9A7F6CA304EB}" dt="2024-01-11T19:39:50.420" v="21937"/>
          <ac:grpSpMkLst>
            <pc:docMk/>
            <pc:sldMk cId="3253228061" sldId="398"/>
            <ac:grpSpMk id="108" creationId="{CEB089D5-F15F-0626-0A5A-5FCDAFDA59A2}"/>
          </ac:grpSpMkLst>
        </pc:grpChg>
        <pc:grpChg chg="add mod">
          <ac:chgData name="Kwanghoon Jeong" userId="f3d143b3-b9be-494e-a1b3-f5a1df66c643" providerId="ADAL" clId="{3E63EB60-4BCE-40FC-92A3-9A7F6CA304EB}" dt="2024-01-11T20:21:35.365" v="22532" actId="1076"/>
          <ac:grpSpMkLst>
            <pc:docMk/>
            <pc:sldMk cId="3253228061" sldId="398"/>
            <ac:grpSpMk id="111" creationId="{9BD7C9DC-8644-598C-3E2F-20EF09B1F831}"/>
          </ac:grpSpMkLst>
        </pc:grpChg>
        <pc:picChg chg="add del mod modCrop">
          <ac:chgData name="Kwanghoon Jeong" userId="f3d143b3-b9be-494e-a1b3-f5a1df66c643" providerId="ADAL" clId="{3E63EB60-4BCE-40FC-92A3-9A7F6CA304EB}" dt="2024-01-11T16:50:11.169" v="20283" actId="478"/>
          <ac:picMkLst>
            <pc:docMk/>
            <pc:sldMk cId="3253228061" sldId="398"/>
            <ac:picMk id="8" creationId="{287BFC2A-E367-9ADF-BAD8-AF377585F3C0}"/>
          </ac:picMkLst>
        </pc:picChg>
        <pc:picChg chg="add mod">
          <ac:chgData name="Kwanghoon Jeong" userId="f3d143b3-b9be-494e-a1b3-f5a1df66c643" providerId="ADAL" clId="{3E63EB60-4BCE-40FC-92A3-9A7F6CA304EB}" dt="2024-01-11T16:48:19.404" v="20272" actId="571"/>
          <ac:picMkLst>
            <pc:docMk/>
            <pc:sldMk cId="3253228061" sldId="398"/>
            <ac:picMk id="9" creationId="{42A4A095-C77E-1E70-2034-B909F44E8003}"/>
          </ac:picMkLst>
        </pc:picChg>
        <pc:picChg chg="add mod">
          <ac:chgData name="Kwanghoon Jeong" userId="f3d143b3-b9be-494e-a1b3-f5a1df66c643" providerId="ADAL" clId="{3E63EB60-4BCE-40FC-92A3-9A7F6CA304EB}" dt="2024-01-11T20:14:22.604" v="22463" actId="1076"/>
          <ac:picMkLst>
            <pc:docMk/>
            <pc:sldMk cId="3253228061" sldId="398"/>
            <ac:picMk id="11" creationId="{75224EE0-A7EC-AF3F-547A-09F77FBE4907}"/>
          </ac:picMkLst>
        </pc:picChg>
        <pc:picChg chg="add del mod">
          <ac:chgData name="Kwanghoon Jeong" userId="f3d143b3-b9be-494e-a1b3-f5a1df66c643" providerId="ADAL" clId="{3E63EB60-4BCE-40FC-92A3-9A7F6CA304EB}" dt="2024-01-11T16:56:02.530" v="20396" actId="478"/>
          <ac:picMkLst>
            <pc:docMk/>
            <pc:sldMk cId="3253228061" sldId="398"/>
            <ac:picMk id="13" creationId="{4FCD5AE9-23CE-333A-2C4B-BB1AE29D327E}"/>
          </ac:picMkLst>
        </pc:picChg>
        <pc:picChg chg="add del mod">
          <ac:chgData name="Kwanghoon Jeong" userId="f3d143b3-b9be-494e-a1b3-f5a1df66c643" providerId="ADAL" clId="{3E63EB60-4BCE-40FC-92A3-9A7F6CA304EB}" dt="2024-01-11T19:41:55.009" v="21991" actId="478"/>
          <ac:picMkLst>
            <pc:docMk/>
            <pc:sldMk cId="3253228061" sldId="398"/>
            <ac:picMk id="14" creationId="{219BDAEF-2A48-AA26-C9B6-43334B3E8F4F}"/>
          </ac:picMkLst>
        </pc:picChg>
        <pc:picChg chg="add mod ord topLvl modCrop">
          <ac:chgData name="Kwanghoon Jeong" userId="f3d143b3-b9be-494e-a1b3-f5a1df66c643" providerId="ADAL" clId="{3E63EB60-4BCE-40FC-92A3-9A7F6CA304EB}" dt="2024-01-11T20:21:46.771" v="22535" actId="732"/>
          <ac:picMkLst>
            <pc:docMk/>
            <pc:sldMk cId="3253228061" sldId="398"/>
            <ac:picMk id="62" creationId="{1AF121AE-B4D5-44D9-060A-6D1601C210DB}"/>
          </ac:picMkLst>
        </pc:picChg>
        <pc:picChg chg="add del mod">
          <ac:chgData name="Kwanghoon Jeong" userId="f3d143b3-b9be-494e-a1b3-f5a1df66c643" providerId="ADAL" clId="{3E63EB60-4BCE-40FC-92A3-9A7F6CA304EB}" dt="2024-01-11T19:21:51.595" v="21609"/>
          <ac:picMkLst>
            <pc:docMk/>
            <pc:sldMk cId="3253228061" sldId="398"/>
            <ac:picMk id="77" creationId="{EAC7ACFB-F11F-0A70-6581-5689A182E112}"/>
          </ac:picMkLst>
        </pc:picChg>
        <pc:picChg chg="add mod">
          <ac:chgData name="Kwanghoon Jeong" userId="f3d143b3-b9be-494e-a1b3-f5a1df66c643" providerId="ADAL" clId="{3E63EB60-4BCE-40FC-92A3-9A7F6CA304EB}" dt="2024-01-11T19:39:48.747" v="21935" actId="571"/>
          <ac:picMkLst>
            <pc:docMk/>
            <pc:sldMk cId="3253228061" sldId="398"/>
            <ac:picMk id="103" creationId="{360F924B-FE42-B6C6-02BE-4CAC1102DD69}"/>
          </ac:picMkLst>
        </pc:picChg>
        <pc:picChg chg="add del mod">
          <ac:chgData name="Kwanghoon Jeong" userId="f3d143b3-b9be-494e-a1b3-f5a1df66c643" providerId="ADAL" clId="{3E63EB60-4BCE-40FC-92A3-9A7F6CA304EB}" dt="2024-01-11T19:39:50.420" v="21937"/>
          <ac:picMkLst>
            <pc:docMk/>
            <pc:sldMk cId="3253228061" sldId="398"/>
            <ac:picMk id="107" creationId="{D070F681-6F9A-D2A4-1D7B-E0A3ADD261DD}"/>
          </ac:picMkLst>
        </pc:picChg>
        <pc:cxnChg chg="add mod ord">
          <ac:chgData name="Kwanghoon Jeong" userId="f3d143b3-b9be-494e-a1b3-f5a1df66c643" providerId="ADAL" clId="{3E63EB60-4BCE-40FC-92A3-9A7F6CA304EB}" dt="2024-01-11T19:32:35.955" v="21731" actId="165"/>
          <ac:cxnSpMkLst>
            <pc:docMk/>
            <pc:sldMk cId="3253228061" sldId="398"/>
            <ac:cxnSpMk id="30" creationId="{5743D3AE-D003-B926-B76D-EB417857C046}"/>
          </ac:cxnSpMkLst>
        </pc:cxnChg>
        <pc:cxnChg chg="add mod ord">
          <ac:chgData name="Kwanghoon Jeong" userId="f3d143b3-b9be-494e-a1b3-f5a1df66c643" providerId="ADAL" clId="{3E63EB60-4BCE-40FC-92A3-9A7F6CA304EB}" dt="2024-01-11T19:32:35.955" v="21731" actId="165"/>
          <ac:cxnSpMkLst>
            <pc:docMk/>
            <pc:sldMk cId="3253228061" sldId="398"/>
            <ac:cxnSpMk id="39" creationId="{EA018BAF-35A4-EE0A-61B6-4B2D0E8016B3}"/>
          </ac:cxnSpMkLst>
        </pc:cxnChg>
        <pc:cxnChg chg="add mod ord">
          <ac:chgData name="Kwanghoon Jeong" userId="f3d143b3-b9be-494e-a1b3-f5a1df66c643" providerId="ADAL" clId="{3E63EB60-4BCE-40FC-92A3-9A7F6CA304EB}" dt="2024-01-11T19:32:35.955" v="21731" actId="165"/>
          <ac:cxnSpMkLst>
            <pc:docMk/>
            <pc:sldMk cId="3253228061" sldId="398"/>
            <ac:cxnSpMk id="45" creationId="{BCC5F8DF-005F-AECC-8737-0C032C225651}"/>
          </ac:cxnSpMkLst>
        </pc:cxnChg>
        <pc:cxnChg chg="add mod ord">
          <ac:chgData name="Kwanghoon Jeong" userId="f3d143b3-b9be-494e-a1b3-f5a1df66c643" providerId="ADAL" clId="{3E63EB60-4BCE-40FC-92A3-9A7F6CA304EB}" dt="2024-01-11T19:32:35.955" v="21731" actId="165"/>
          <ac:cxnSpMkLst>
            <pc:docMk/>
            <pc:sldMk cId="3253228061" sldId="398"/>
            <ac:cxnSpMk id="56" creationId="{CB71A632-3DFF-9D3A-B955-864BA6BF938B}"/>
          </ac:cxnSpMkLst>
        </pc:cxnChg>
        <pc:cxnChg chg="add mod ord">
          <ac:chgData name="Kwanghoon Jeong" userId="f3d143b3-b9be-494e-a1b3-f5a1df66c643" providerId="ADAL" clId="{3E63EB60-4BCE-40FC-92A3-9A7F6CA304EB}" dt="2024-01-11T19:32:35.955" v="21731" actId="165"/>
          <ac:cxnSpMkLst>
            <pc:docMk/>
            <pc:sldMk cId="3253228061" sldId="398"/>
            <ac:cxnSpMk id="58" creationId="{3671D09A-BBCE-C748-C175-421777850E3D}"/>
          </ac:cxnSpMkLst>
        </pc:cxnChg>
        <pc:cxnChg chg="add del mod">
          <ac:chgData name="Kwanghoon Jeong" userId="f3d143b3-b9be-494e-a1b3-f5a1df66c643" providerId="ADAL" clId="{3E63EB60-4BCE-40FC-92A3-9A7F6CA304EB}" dt="2024-01-11T17:09:47.313" v="20562"/>
          <ac:cxnSpMkLst>
            <pc:docMk/>
            <pc:sldMk cId="3253228061" sldId="398"/>
            <ac:cxnSpMk id="61" creationId="{06FF341F-04F7-67A4-B4C8-067A9C01AAA9}"/>
          </ac:cxnSpMkLst>
        </pc:cxnChg>
      </pc:sldChg>
      <pc:sldChg chg="addSp delSp modSp add mod ord modNotesTx">
        <pc:chgData name="Kwanghoon Jeong" userId="f3d143b3-b9be-494e-a1b3-f5a1df66c643" providerId="ADAL" clId="{3E63EB60-4BCE-40FC-92A3-9A7F6CA304EB}" dt="2024-01-13T17:56:33.532" v="24694" actId="20577"/>
        <pc:sldMkLst>
          <pc:docMk/>
          <pc:sldMk cId="881809535" sldId="399"/>
        </pc:sldMkLst>
        <pc:spChg chg="mod">
          <ac:chgData name="Kwanghoon Jeong" userId="f3d143b3-b9be-494e-a1b3-f5a1df66c643" providerId="ADAL" clId="{3E63EB60-4BCE-40FC-92A3-9A7F6CA304EB}" dt="2024-01-11T21:15:38.161" v="23026" actId="1076"/>
          <ac:spMkLst>
            <pc:docMk/>
            <pc:sldMk cId="881809535" sldId="399"/>
            <ac:spMk id="2" creationId="{5C168BF2-A54E-8EF3-C6A9-4FEFBFD88445}"/>
          </ac:spMkLst>
        </pc:spChg>
        <pc:spChg chg="mod">
          <ac:chgData name="Kwanghoon Jeong" userId="f3d143b3-b9be-494e-a1b3-f5a1df66c643" providerId="ADAL" clId="{3E63EB60-4BCE-40FC-92A3-9A7F6CA304EB}" dt="2024-01-11T21:15:48.320" v="23032" actId="1076"/>
          <ac:spMkLst>
            <pc:docMk/>
            <pc:sldMk cId="881809535" sldId="399"/>
            <ac:spMk id="5" creationId="{8A6C05B9-AE47-E908-BCF3-7216D154222C}"/>
          </ac:spMkLst>
        </pc:spChg>
        <pc:spChg chg="mod">
          <ac:chgData name="Kwanghoon Jeong" userId="f3d143b3-b9be-494e-a1b3-f5a1df66c643" providerId="ADAL" clId="{3E63EB60-4BCE-40FC-92A3-9A7F6CA304EB}" dt="2024-01-11T21:15:48.320" v="23032" actId="1076"/>
          <ac:spMkLst>
            <pc:docMk/>
            <pc:sldMk cId="881809535" sldId="399"/>
            <ac:spMk id="6" creationId="{2C2827CE-01E6-446E-D40A-54000DAF0B40}"/>
          </ac:spMkLst>
        </pc:spChg>
        <pc:spChg chg="add mod">
          <ac:chgData name="Kwanghoon Jeong" userId="f3d143b3-b9be-494e-a1b3-f5a1df66c643" providerId="ADAL" clId="{3E63EB60-4BCE-40FC-92A3-9A7F6CA304EB}" dt="2024-01-13T17:33:31.798" v="24160"/>
          <ac:spMkLst>
            <pc:docMk/>
            <pc:sldMk cId="881809535" sldId="399"/>
            <ac:spMk id="7" creationId="{7692C559-B8C9-11ED-906E-E008841153D0}"/>
          </ac:spMkLst>
        </pc:spChg>
        <pc:spChg chg="del">
          <ac:chgData name="Kwanghoon Jeong" userId="f3d143b3-b9be-494e-a1b3-f5a1df66c643" providerId="ADAL" clId="{3E63EB60-4BCE-40FC-92A3-9A7F6CA304EB}" dt="2024-01-11T20:24:32.544" v="22557" actId="478"/>
          <ac:spMkLst>
            <pc:docMk/>
            <pc:sldMk cId="881809535" sldId="399"/>
            <ac:spMk id="8" creationId="{2B7E4054-A03A-CA7D-563B-4BFEB0CFCB48}"/>
          </ac:spMkLst>
        </pc:spChg>
        <pc:spChg chg="add mod">
          <ac:chgData name="Kwanghoon Jeong" userId="f3d143b3-b9be-494e-a1b3-f5a1df66c643" providerId="ADAL" clId="{3E63EB60-4BCE-40FC-92A3-9A7F6CA304EB}" dt="2024-01-13T17:43:57.559" v="24261" actId="1076"/>
          <ac:spMkLst>
            <pc:docMk/>
            <pc:sldMk cId="881809535" sldId="399"/>
            <ac:spMk id="8" creationId="{2FA13132-D1F4-3080-DE9C-5E4DA0B5D2CE}"/>
          </ac:spMkLst>
        </pc:spChg>
        <pc:spChg chg="add del mod">
          <ac:chgData name="Kwanghoon Jeong" userId="f3d143b3-b9be-494e-a1b3-f5a1df66c643" providerId="ADAL" clId="{3E63EB60-4BCE-40FC-92A3-9A7F6CA304EB}" dt="2024-01-13T17:38:38.888" v="24172" actId="478"/>
          <ac:spMkLst>
            <pc:docMk/>
            <pc:sldMk cId="881809535" sldId="399"/>
            <ac:spMk id="9" creationId="{FFF9DDCD-53C5-EA25-2113-B3F490E12BD4}"/>
          </ac:spMkLst>
        </pc:spChg>
        <pc:spChg chg="add mod">
          <ac:chgData name="Kwanghoon Jeong" userId="f3d143b3-b9be-494e-a1b3-f5a1df66c643" providerId="ADAL" clId="{3E63EB60-4BCE-40FC-92A3-9A7F6CA304EB}" dt="2024-01-13T17:32:38.288" v="24153" actId="1076"/>
          <ac:spMkLst>
            <pc:docMk/>
            <pc:sldMk cId="881809535" sldId="399"/>
            <ac:spMk id="10" creationId="{307099D4-3AF5-AEB6-20B0-B466D02AEF1A}"/>
          </ac:spMkLst>
        </pc:spChg>
        <pc:spChg chg="add mod">
          <ac:chgData name="Kwanghoon Jeong" userId="f3d143b3-b9be-494e-a1b3-f5a1df66c643" providerId="ADAL" clId="{3E63EB60-4BCE-40FC-92A3-9A7F6CA304EB}" dt="2024-01-11T21:15:40.366" v="23027" actId="1076"/>
          <ac:spMkLst>
            <pc:docMk/>
            <pc:sldMk cId="881809535" sldId="399"/>
            <ac:spMk id="11" creationId="{0D8F609A-CBCB-119B-5616-306841368159}"/>
          </ac:spMkLst>
        </pc:spChg>
        <pc:spChg chg="add mod">
          <ac:chgData name="Kwanghoon Jeong" userId="f3d143b3-b9be-494e-a1b3-f5a1df66c643" providerId="ADAL" clId="{3E63EB60-4BCE-40FC-92A3-9A7F6CA304EB}" dt="2024-01-11T21:15:40.366" v="23027" actId="1076"/>
          <ac:spMkLst>
            <pc:docMk/>
            <pc:sldMk cId="881809535" sldId="399"/>
            <ac:spMk id="12" creationId="{D4844E11-3064-83A4-BA14-1B91E9BE32C3}"/>
          </ac:spMkLst>
        </pc:spChg>
        <pc:spChg chg="add mod">
          <ac:chgData name="Kwanghoon Jeong" userId="f3d143b3-b9be-494e-a1b3-f5a1df66c643" providerId="ADAL" clId="{3E63EB60-4BCE-40FC-92A3-9A7F6CA304EB}" dt="2024-01-13T17:45:54.788" v="24264" actId="1076"/>
          <ac:spMkLst>
            <pc:docMk/>
            <pc:sldMk cId="881809535" sldId="399"/>
            <ac:spMk id="13" creationId="{59A9D17D-5FBA-A5A9-D71A-340562DC92A1}"/>
          </ac:spMkLst>
        </pc:spChg>
        <pc:spChg chg="add mod">
          <ac:chgData name="Kwanghoon Jeong" userId="f3d143b3-b9be-494e-a1b3-f5a1df66c643" providerId="ADAL" clId="{3E63EB60-4BCE-40FC-92A3-9A7F6CA304EB}" dt="2024-01-11T21:15:51.239" v="23034" actId="1076"/>
          <ac:spMkLst>
            <pc:docMk/>
            <pc:sldMk cId="881809535" sldId="399"/>
            <ac:spMk id="14" creationId="{6F569EA5-B5F4-8EB0-03DB-019A5474A0D1}"/>
          </ac:spMkLst>
        </pc:spChg>
        <pc:spChg chg="add mod">
          <ac:chgData name="Kwanghoon Jeong" userId="f3d143b3-b9be-494e-a1b3-f5a1df66c643" providerId="ADAL" clId="{3E63EB60-4BCE-40FC-92A3-9A7F6CA304EB}" dt="2024-01-11T21:15:56.421" v="23042" actId="20577"/>
          <ac:spMkLst>
            <pc:docMk/>
            <pc:sldMk cId="881809535" sldId="399"/>
            <ac:spMk id="15" creationId="{A4239073-D3B1-2FD3-D6B0-F44529404921}"/>
          </ac:spMkLst>
        </pc:spChg>
        <pc:spChg chg="add mod">
          <ac:chgData name="Kwanghoon Jeong" userId="f3d143b3-b9be-494e-a1b3-f5a1df66c643" providerId="ADAL" clId="{3E63EB60-4BCE-40FC-92A3-9A7F6CA304EB}" dt="2024-01-11T21:17:01.731" v="23062" actId="1076"/>
          <ac:spMkLst>
            <pc:docMk/>
            <pc:sldMk cId="881809535" sldId="399"/>
            <ac:spMk id="16" creationId="{EB16FA73-6C26-F72F-D972-FE32F4A497DF}"/>
          </ac:spMkLst>
        </pc:spChg>
        <pc:spChg chg="add mod">
          <ac:chgData name="Kwanghoon Jeong" userId="f3d143b3-b9be-494e-a1b3-f5a1df66c643" providerId="ADAL" clId="{3E63EB60-4BCE-40FC-92A3-9A7F6CA304EB}" dt="2024-01-11T21:17:26.403" v="23114" actId="1076"/>
          <ac:spMkLst>
            <pc:docMk/>
            <pc:sldMk cId="881809535" sldId="399"/>
            <ac:spMk id="17" creationId="{6A99FE79-9AE6-E44F-533F-6C7DCF8C5806}"/>
          </ac:spMkLst>
        </pc:spChg>
        <pc:spChg chg="add del mod">
          <ac:chgData name="Kwanghoon Jeong" userId="f3d143b3-b9be-494e-a1b3-f5a1df66c643" providerId="ADAL" clId="{3E63EB60-4BCE-40FC-92A3-9A7F6CA304EB}" dt="2024-01-13T17:54:53.461" v="24507" actId="478"/>
          <ac:spMkLst>
            <pc:docMk/>
            <pc:sldMk cId="881809535" sldId="399"/>
            <ac:spMk id="18" creationId="{79733F26-431C-5959-32C2-CEF5316E232D}"/>
          </ac:spMkLst>
        </pc:spChg>
        <pc:picChg chg="add del mod">
          <ac:chgData name="Kwanghoon Jeong" userId="f3d143b3-b9be-494e-a1b3-f5a1df66c643" providerId="ADAL" clId="{3E63EB60-4BCE-40FC-92A3-9A7F6CA304EB}" dt="2024-01-13T17:38:24.651" v="24165" actId="21"/>
          <ac:picMkLst>
            <pc:docMk/>
            <pc:sldMk cId="881809535" sldId="399"/>
            <ac:picMk id="1026" creationId="{113AC4A7-3DD5-9354-586F-CC6A01C2212A}"/>
          </ac:picMkLst>
        </pc:picChg>
        <pc:picChg chg="del">
          <ac:chgData name="Kwanghoon Jeong" userId="f3d143b3-b9be-494e-a1b3-f5a1df66c643" providerId="ADAL" clId="{3E63EB60-4BCE-40FC-92A3-9A7F6CA304EB}" dt="2024-01-11T20:24:30.365" v="22556" actId="478"/>
          <ac:picMkLst>
            <pc:docMk/>
            <pc:sldMk cId="881809535" sldId="399"/>
            <ac:picMk id="1028" creationId="{E9AB3284-FB72-1E82-CB94-3688E27313C6}"/>
          </ac:picMkLst>
        </pc:picChg>
      </pc:sldChg>
      <pc:sldChg chg="addSp delSp modSp new mod ord">
        <pc:chgData name="Kwanghoon Jeong" userId="f3d143b3-b9be-494e-a1b3-f5a1df66c643" providerId="ADAL" clId="{3E63EB60-4BCE-40FC-92A3-9A7F6CA304EB}" dt="2024-01-14T19:53:51.576" v="29456" actId="21"/>
        <pc:sldMkLst>
          <pc:docMk/>
          <pc:sldMk cId="1437631477" sldId="400"/>
        </pc:sldMkLst>
        <pc:spChg chg="del">
          <ac:chgData name="Kwanghoon Jeong" userId="f3d143b3-b9be-494e-a1b3-f5a1df66c643" providerId="ADAL" clId="{3E63EB60-4BCE-40FC-92A3-9A7F6CA304EB}" dt="2024-01-11T23:38:42.229" v="23224" actId="478"/>
          <ac:spMkLst>
            <pc:docMk/>
            <pc:sldMk cId="1437631477" sldId="400"/>
            <ac:spMk id="2" creationId="{1DD147FD-F719-6F3A-B383-14BB1A091E2D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2" creationId="{9BB9CF2A-FB9B-2CAF-3470-3CCA74340F4B}"/>
          </ac:spMkLst>
        </pc:spChg>
        <pc:spChg chg="del">
          <ac:chgData name="Kwanghoon Jeong" userId="f3d143b3-b9be-494e-a1b3-f5a1df66c643" providerId="ADAL" clId="{3E63EB60-4BCE-40FC-92A3-9A7F6CA304EB}" dt="2024-01-11T23:49:50.637" v="23662" actId="478"/>
          <ac:spMkLst>
            <pc:docMk/>
            <pc:sldMk cId="1437631477" sldId="400"/>
            <ac:spMk id="3" creationId="{72208294-D3A3-7A15-9DCA-D7FFDE315961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3" creationId="{CFBB6538-0D92-3AD0-90A7-9C44C3F8E529}"/>
          </ac:spMkLst>
        </pc:spChg>
        <pc:spChg chg="add del">
          <ac:chgData name="Kwanghoon Jeong" userId="f3d143b3-b9be-494e-a1b3-f5a1df66c643" providerId="ADAL" clId="{3E63EB60-4BCE-40FC-92A3-9A7F6CA304EB}" dt="2024-01-14T19:53:48.569" v="29455" actId="21"/>
          <ac:spMkLst>
            <pc:docMk/>
            <pc:sldMk cId="1437631477" sldId="400"/>
            <ac:spMk id="4" creationId="{ACA4C491-696C-5A5D-1D73-6EB00A92799B}"/>
          </ac:spMkLst>
        </pc:spChg>
        <pc:spChg chg="del">
          <ac:chgData name="Kwanghoon Jeong" userId="f3d143b3-b9be-494e-a1b3-f5a1df66c643" providerId="ADAL" clId="{3E63EB60-4BCE-40FC-92A3-9A7F6CA304EB}" dt="2024-01-11T23:38:42.229" v="23224" actId="478"/>
          <ac:spMkLst>
            <pc:docMk/>
            <pc:sldMk cId="1437631477" sldId="400"/>
            <ac:spMk id="5" creationId="{660629E2-0C01-5B19-1FA2-F23FFEC8DA97}"/>
          </ac:spMkLst>
        </pc:spChg>
        <pc:spChg chg="del">
          <ac:chgData name="Kwanghoon Jeong" userId="f3d143b3-b9be-494e-a1b3-f5a1df66c643" providerId="ADAL" clId="{3E63EB60-4BCE-40FC-92A3-9A7F6CA304EB}" dt="2024-01-11T23:38:42.229" v="23224" actId="478"/>
          <ac:spMkLst>
            <pc:docMk/>
            <pc:sldMk cId="1437631477" sldId="400"/>
            <ac:spMk id="6" creationId="{CC50A09F-1497-A587-33B3-56D39FAE5935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7" creationId="{FB34CF1D-906F-097A-911B-A8F6E5621E0D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8" creationId="{FC7FE57B-5513-11DA-7161-B7D2EFDA55B6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9" creationId="{78874A1F-874F-B7E0-83C3-0C49FDE8484E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10" creationId="{7AE4D0E6-3EDA-474D-6E78-4DC6531EE02E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11" creationId="{D5DEC95B-CA38-0AE9-FD32-A842514566B0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12" creationId="{2EC0108A-5FE0-2A05-BAE0-6DFA193FA4D1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13" creationId="{3E69B610-6633-9ABE-29D6-FC9EA9417961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14" creationId="{266C8FAC-7FBE-6D6E-9153-81608F2AA5FA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15" creationId="{C76AC753-B4F9-03C5-E56D-8BE3AF6AE266}"/>
          </ac:spMkLst>
        </pc:spChg>
        <pc:spChg chg="add del mod">
          <ac:chgData name="Kwanghoon Jeong" userId="f3d143b3-b9be-494e-a1b3-f5a1df66c643" providerId="ADAL" clId="{3E63EB60-4BCE-40FC-92A3-9A7F6CA304EB}" dt="2024-01-14T19:53:51.576" v="29456" actId="21"/>
          <ac:spMkLst>
            <pc:docMk/>
            <pc:sldMk cId="1437631477" sldId="400"/>
            <ac:spMk id="16" creationId="{A809A37E-E361-0E8A-897A-B728C26A3C4A}"/>
          </ac:spMkLst>
        </pc:spChg>
        <pc:picChg chg="add del mod">
          <ac:chgData name="Kwanghoon Jeong" userId="f3d143b3-b9be-494e-a1b3-f5a1df66c643" providerId="ADAL" clId="{3E63EB60-4BCE-40FC-92A3-9A7F6CA304EB}" dt="2024-01-12T16:06:10.697" v="23869"/>
          <ac:picMkLst>
            <pc:docMk/>
            <pc:sldMk cId="1437631477" sldId="400"/>
            <ac:picMk id="5" creationId="{233AA47F-0AC1-BDFD-3159-BA8BD0C2756F}"/>
          </ac:picMkLst>
        </pc:picChg>
        <pc:picChg chg="add del mod">
          <ac:chgData name="Kwanghoon Jeong" userId="f3d143b3-b9be-494e-a1b3-f5a1df66c643" providerId="ADAL" clId="{3E63EB60-4BCE-40FC-92A3-9A7F6CA304EB}" dt="2024-01-12T16:06:10.697" v="23869"/>
          <ac:picMkLst>
            <pc:docMk/>
            <pc:sldMk cId="1437631477" sldId="400"/>
            <ac:picMk id="6" creationId="{BCEB4D63-75AB-475B-023F-08BFF827D107}"/>
          </ac:picMkLst>
        </pc:picChg>
        <pc:picChg chg="add del mod">
          <ac:chgData name="Kwanghoon Jeong" userId="f3d143b3-b9be-494e-a1b3-f5a1df66c643" providerId="ADAL" clId="{3E63EB60-4BCE-40FC-92A3-9A7F6CA304EB}" dt="2024-01-14T19:53:51.576" v="29456" actId="21"/>
          <ac:picMkLst>
            <pc:docMk/>
            <pc:sldMk cId="1437631477" sldId="400"/>
            <ac:picMk id="2050" creationId="{581D8A22-EECB-6351-7FF4-2AF099F87484}"/>
          </ac:picMkLst>
        </pc:picChg>
      </pc:sldChg>
      <pc:sldChg chg="addSp delSp modSp new del mod modNotesTx">
        <pc:chgData name="Kwanghoon Jeong" userId="f3d143b3-b9be-494e-a1b3-f5a1df66c643" providerId="ADAL" clId="{3E63EB60-4BCE-40FC-92A3-9A7F6CA304EB}" dt="2024-01-12T16:08:37.686" v="23873" actId="47"/>
        <pc:sldMkLst>
          <pc:docMk/>
          <pc:sldMk cId="1116327703" sldId="401"/>
        </pc:sldMkLst>
        <pc:spChg chg="del">
          <ac:chgData name="Kwanghoon Jeong" userId="f3d143b3-b9be-494e-a1b3-f5a1df66c643" providerId="ADAL" clId="{3E63EB60-4BCE-40FC-92A3-9A7F6CA304EB}" dt="2024-01-11T23:42:15.371" v="23229" actId="478"/>
          <ac:spMkLst>
            <pc:docMk/>
            <pc:sldMk cId="1116327703" sldId="401"/>
            <ac:spMk id="2" creationId="{10ABEFA2-8B67-3341-9221-42DC0E3D5615}"/>
          </ac:spMkLst>
        </pc:spChg>
        <pc:spChg chg="del">
          <ac:chgData name="Kwanghoon Jeong" userId="f3d143b3-b9be-494e-a1b3-f5a1df66c643" providerId="ADAL" clId="{3E63EB60-4BCE-40FC-92A3-9A7F6CA304EB}" dt="2024-01-11T23:42:15.371" v="23229" actId="478"/>
          <ac:spMkLst>
            <pc:docMk/>
            <pc:sldMk cId="1116327703" sldId="401"/>
            <ac:spMk id="3" creationId="{A71AC7B4-2706-047B-9D43-C233E5061EDC}"/>
          </ac:spMkLst>
        </pc:spChg>
        <pc:spChg chg="del">
          <ac:chgData name="Kwanghoon Jeong" userId="f3d143b3-b9be-494e-a1b3-f5a1df66c643" providerId="ADAL" clId="{3E63EB60-4BCE-40FC-92A3-9A7F6CA304EB}" dt="2024-01-11T23:42:15.371" v="23229" actId="478"/>
          <ac:spMkLst>
            <pc:docMk/>
            <pc:sldMk cId="1116327703" sldId="401"/>
            <ac:spMk id="4" creationId="{0C00EB70-0D39-F43A-982E-177F12256C91}"/>
          </ac:spMkLst>
        </pc:spChg>
        <pc:spChg chg="del">
          <ac:chgData name="Kwanghoon Jeong" userId="f3d143b3-b9be-494e-a1b3-f5a1df66c643" providerId="ADAL" clId="{3E63EB60-4BCE-40FC-92A3-9A7F6CA304EB}" dt="2024-01-11T23:42:15.371" v="23229" actId="478"/>
          <ac:spMkLst>
            <pc:docMk/>
            <pc:sldMk cId="1116327703" sldId="401"/>
            <ac:spMk id="5" creationId="{5250B7F3-FAEF-79DB-ACC3-5E7DC3BCDB71}"/>
          </ac:spMkLst>
        </pc:spChg>
        <pc:spChg chg="del">
          <ac:chgData name="Kwanghoon Jeong" userId="f3d143b3-b9be-494e-a1b3-f5a1df66c643" providerId="ADAL" clId="{3E63EB60-4BCE-40FC-92A3-9A7F6CA304EB}" dt="2024-01-11T23:42:15.371" v="23229" actId="478"/>
          <ac:spMkLst>
            <pc:docMk/>
            <pc:sldMk cId="1116327703" sldId="401"/>
            <ac:spMk id="6" creationId="{922A53D5-072D-6245-7DD2-077BF7E9FF7F}"/>
          </ac:spMkLst>
        </pc:spChg>
        <pc:picChg chg="add mod">
          <ac:chgData name="Kwanghoon Jeong" userId="f3d143b3-b9be-494e-a1b3-f5a1df66c643" providerId="ADAL" clId="{3E63EB60-4BCE-40FC-92A3-9A7F6CA304EB}" dt="2024-01-11T23:58:29.517" v="23744" actId="1076"/>
          <ac:picMkLst>
            <pc:docMk/>
            <pc:sldMk cId="1116327703" sldId="401"/>
            <ac:picMk id="4098" creationId="{0F4D7CE2-E729-34F2-45E3-AF6C7259D2AD}"/>
          </ac:picMkLst>
        </pc:picChg>
      </pc:sldChg>
      <pc:sldChg chg="addSp delSp modSp new mod ord">
        <pc:chgData name="Kwanghoon Jeong" userId="f3d143b3-b9be-494e-a1b3-f5a1df66c643" providerId="ADAL" clId="{3E63EB60-4BCE-40FC-92A3-9A7F6CA304EB}" dt="2024-01-11T23:49:21.690" v="23638" actId="1076"/>
        <pc:sldMkLst>
          <pc:docMk/>
          <pc:sldMk cId="1900699437" sldId="402"/>
        </pc:sldMkLst>
        <pc:spChg chg="del">
          <ac:chgData name="Kwanghoon Jeong" userId="f3d143b3-b9be-494e-a1b3-f5a1df66c643" providerId="ADAL" clId="{3E63EB60-4BCE-40FC-92A3-9A7F6CA304EB}" dt="2024-01-11T23:44:02.426" v="23233" actId="478"/>
          <ac:spMkLst>
            <pc:docMk/>
            <pc:sldMk cId="1900699437" sldId="402"/>
            <ac:spMk id="2" creationId="{3F0F68A7-3B06-5D27-7C0D-612DF02CBF63}"/>
          </ac:spMkLst>
        </pc:spChg>
        <pc:spChg chg="del">
          <ac:chgData name="Kwanghoon Jeong" userId="f3d143b3-b9be-494e-a1b3-f5a1df66c643" providerId="ADAL" clId="{3E63EB60-4BCE-40FC-92A3-9A7F6CA304EB}" dt="2024-01-11T23:44:02.426" v="23233" actId="478"/>
          <ac:spMkLst>
            <pc:docMk/>
            <pc:sldMk cId="1900699437" sldId="402"/>
            <ac:spMk id="5" creationId="{1682FFBD-7C19-A3E2-1A9F-351AC2B9ABAC}"/>
          </ac:spMkLst>
        </pc:spChg>
        <pc:spChg chg="del">
          <ac:chgData name="Kwanghoon Jeong" userId="f3d143b3-b9be-494e-a1b3-f5a1df66c643" providerId="ADAL" clId="{3E63EB60-4BCE-40FC-92A3-9A7F6CA304EB}" dt="2024-01-11T23:44:02.426" v="23233" actId="478"/>
          <ac:spMkLst>
            <pc:docMk/>
            <pc:sldMk cId="1900699437" sldId="402"/>
            <ac:spMk id="6" creationId="{B3E3B37C-F999-86F3-2F7E-C619811D5687}"/>
          </ac:spMkLst>
        </pc:spChg>
        <pc:spChg chg="add mod">
          <ac:chgData name="Kwanghoon Jeong" userId="f3d143b3-b9be-494e-a1b3-f5a1df66c643" providerId="ADAL" clId="{3E63EB60-4BCE-40FC-92A3-9A7F6CA304EB}" dt="2024-01-11T23:46:54.350" v="23390" actId="1076"/>
          <ac:spMkLst>
            <pc:docMk/>
            <pc:sldMk cId="1900699437" sldId="402"/>
            <ac:spMk id="8" creationId="{AA1B1727-0EE5-48C4-FABD-32689EC67873}"/>
          </ac:spMkLst>
        </pc:spChg>
        <pc:spChg chg="add mod">
          <ac:chgData name="Kwanghoon Jeong" userId="f3d143b3-b9be-494e-a1b3-f5a1df66c643" providerId="ADAL" clId="{3E63EB60-4BCE-40FC-92A3-9A7F6CA304EB}" dt="2024-01-11T23:49:14.456" v="23635"/>
          <ac:spMkLst>
            <pc:docMk/>
            <pc:sldMk cId="1900699437" sldId="402"/>
            <ac:spMk id="9" creationId="{C1CE11E9-BF57-3389-49A1-7FE11D3C3AE0}"/>
          </ac:spMkLst>
        </pc:spChg>
        <pc:spChg chg="add mod">
          <ac:chgData name="Kwanghoon Jeong" userId="f3d143b3-b9be-494e-a1b3-f5a1df66c643" providerId="ADAL" clId="{3E63EB60-4BCE-40FC-92A3-9A7F6CA304EB}" dt="2024-01-11T23:49:19.917" v="23637" actId="1076"/>
          <ac:spMkLst>
            <pc:docMk/>
            <pc:sldMk cId="1900699437" sldId="402"/>
            <ac:spMk id="11" creationId="{8507F853-CC10-A331-0023-426CE5A25972}"/>
          </ac:spMkLst>
        </pc:spChg>
        <pc:picChg chg="add mod">
          <ac:chgData name="Kwanghoon Jeong" userId="f3d143b3-b9be-494e-a1b3-f5a1df66c643" providerId="ADAL" clId="{3E63EB60-4BCE-40FC-92A3-9A7F6CA304EB}" dt="2024-01-11T23:49:21.690" v="23638" actId="1076"/>
          <ac:picMkLst>
            <pc:docMk/>
            <pc:sldMk cId="1900699437" sldId="402"/>
            <ac:picMk id="7" creationId="{8436960C-A00B-2CCF-8FD6-A93FFE48E21D}"/>
          </ac:picMkLst>
        </pc:picChg>
        <pc:picChg chg="add del mod">
          <ac:chgData name="Kwanghoon Jeong" userId="f3d143b3-b9be-494e-a1b3-f5a1df66c643" providerId="ADAL" clId="{3E63EB60-4BCE-40FC-92A3-9A7F6CA304EB}" dt="2024-01-11T23:44:24.513" v="23245" actId="478"/>
          <ac:picMkLst>
            <pc:docMk/>
            <pc:sldMk cId="1900699437" sldId="402"/>
            <ac:picMk id="5122" creationId="{948BA18D-489B-33B9-2DBB-620A6BDC5A17}"/>
          </ac:picMkLst>
        </pc:picChg>
      </pc:sldChg>
      <pc:sldChg chg="addSp delSp modSp add mod modNotesTx">
        <pc:chgData name="Kwanghoon Jeong" userId="f3d143b3-b9be-494e-a1b3-f5a1df66c643" providerId="ADAL" clId="{3E63EB60-4BCE-40FC-92A3-9A7F6CA304EB}" dt="2024-01-13T18:51:24.894" v="25099" actId="1076"/>
        <pc:sldMkLst>
          <pc:docMk/>
          <pc:sldMk cId="2779072784" sldId="403"/>
        </pc:sldMkLst>
        <pc:spChg chg="add mod">
          <ac:chgData name="Kwanghoon Jeong" userId="f3d143b3-b9be-494e-a1b3-f5a1df66c643" providerId="ADAL" clId="{3E63EB60-4BCE-40FC-92A3-9A7F6CA304EB}" dt="2024-01-12T00:01:21.789" v="23796" actId="164"/>
          <ac:spMkLst>
            <pc:docMk/>
            <pc:sldMk cId="2779072784" sldId="403"/>
            <ac:spMk id="13" creationId="{C819F548-CB76-5021-8174-BCCB9EBF3FC9}"/>
          </ac:spMkLst>
        </pc:spChg>
        <pc:spChg chg="add del mod">
          <ac:chgData name="Kwanghoon Jeong" userId="f3d143b3-b9be-494e-a1b3-f5a1df66c643" providerId="ADAL" clId="{3E63EB60-4BCE-40FC-92A3-9A7F6CA304EB}" dt="2024-01-12T00:01:13.749" v="23792" actId="478"/>
          <ac:spMkLst>
            <pc:docMk/>
            <pc:sldMk cId="2779072784" sldId="403"/>
            <ac:spMk id="14" creationId="{E6D8DC48-69A0-C919-FFF2-5E3E6BFE2199}"/>
          </ac:spMkLst>
        </pc:spChg>
        <pc:spChg chg="add mod">
          <ac:chgData name="Kwanghoon Jeong" userId="f3d143b3-b9be-494e-a1b3-f5a1df66c643" providerId="ADAL" clId="{3E63EB60-4BCE-40FC-92A3-9A7F6CA304EB}" dt="2024-01-12T00:01:21.789" v="23796" actId="164"/>
          <ac:spMkLst>
            <pc:docMk/>
            <pc:sldMk cId="2779072784" sldId="403"/>
            <ac:spMk id="15" creationId="{0511E69D-EB3F-4B4A-3186-E423F835C77E}"/>
          </ac:spMkLst>
        </pc:spChg>
        <pc:spChg chg="add mod">
          <ac:chgData name="Kwanghoon Jeong" userId="f3d143b3-b9be-494e-a1b3-f5a1df66c643" providerId="ADAL" clId="{3E63EB60-4BCE-40FC-92A3-9A7F6CA304EB}" dt="2024-01-12T16:06:20.550" v="23871" actId="1076"/>
          <ac:spMkLst>
            <pc:docMk/>
            <pc:sldMk cId="2779072784" sldId="403"/>
            <ac:spMk id="17" creationId="{CE5E623F-D268-29B3-EB74-53C1A3EC21D8}"/>
          </ac:spMkLst>
        </pc:spChg>
        <pc:grpChg chg="add mod">
          <ac:chgData name="Kwanghoon Jeong" userId="f3d143b3-b9be-494e-a1b3-f5a1df66c643" providerId="ADAL" clId="{3E63EB60-4BCE-40FC-92A3-9A7F6CA304EB}" dt="2024-01-12T00:01:37.032" v="23800" actId="1076"/>
          <ac:grpSpMkLst>
            <pc:docMk/>
            <pc:sldMk cId="2779072784" sldId="403"/>
            <ac:grpSpMk id="16" creationId="{87E9C213-B828-2FB8-E748-D40A3D2FB8D5}"/>
          </ac:grpSpMkLst>
        </pc:grpChg>
        <pc:picChg chg="add del mod">
          <ac:chgData name="Kwanghoon Jeong" userId="f3d143b3-b9be-494e-a1b3-f5a1df66c643" providerId="ADAL" clId="{3E63EB60-4BCE-40FC-92A3-9A7F6CA304EB}" dt="2024-01-11T23:58:44.956" v="23749" actId="478"/>
          <ac:picMkLst>
            <pc:docMk/>
            <pc:sldMk cId="2779072784" sldId="403"/>
            <ac:picMk id="2" creationId="{AAF53113-DE80-38F2-2777-ED69DC328EBE}"/>
          </ac:picMkLst>
        </pc:picChg>
        <pc:picChg chg="add mod">
          <ac:chgData name="Kwanghoon Jeong" userId="f3d143b3-b9be-494e-a1b3-f5a1df66c643" providerId="ADAL" clId="{3E63EB60-4BCE-40FC-92A3-9A7F6CA304EB}" dt="2024-01-12T16:06:11.535" v="23870"/>
          <ac:picMkLst>
            <pc:docMk/>
            <pc:sldMk cId="2779072784" sldId="403"/>
            <ac:picMk id="2" creationId="{EE03DE53-3A41-7947-BA4F-14C9C349A3D4}"/>
          </ac:picMkLst>
        </pc:picChg>
        <pc:picChg chg="add del mod">
          <ac:chgData name="Kwanghoon Jeong" userId="f3d143b3-b9be-494e-a1b3-f5a1df66c643" providerId="ADAL" clId="{3E63EB60-4BCE-40FC-92A3-9A7F6CA304EB}" dt="2024-01-11T23:59:26.535" v="23758" actId="478"/>
          <ac:picMkLst>
            <pc:docMk/>
            <pc:sldMk cId="2779072784" sldId="403"/>
            <ac:picMk id="5" creationId="{09544134-4339-3465-BCC1-8005097EEC25}"/>
          </ac:picMkLst>
        </pc:picChg>
        <pc:picChg chg="add mod">
          <ac:chgData name="Kwanghoon Jeong" userId="f3d143b3-b9be-494e-a1b3-f5a1df66c643" providerId="ADAL" clId="{3E63EB60-4BCE-40FC-92A3-9A7F6CA304EB}" dt="2024-01-12T16:06:11.535" v="23870"/>
          <ac:picMkLst>
            <pc:docMk/>
            <pc:sldMk cId="2779072784" sldId="403"/>
            <ac:picMk id="5" creationId="{FD945848-89F5-6472-9167-8F2A083C445D}"/>
          </ac:picMkLst>
        </pc:picChg>
        <pc:picChg chg="add del mod modCrop">
          <ac:chgData name="Kwanghoon Jeong" userId="f3d143b3-b9be-494e-a1b3-f5a1df66c643" providerId="ADAL" clId="{3E63EB60-4BCE-40FC-92A3-9A7F6CA304EB}" dt="2024-01-12T16:06:07.810" v="23867" actId="21"/>
          <ac:picMkLst>
            <pc:docMk/>
            <pc:sldMk cId="2779072784" sldId="403"/>
            <ac:picMk id="6" creationId="{F6A92894-0FD8-F6E1-37EF-A37DABC0A4C4}"/>
          </ac:picMkLst>
        </pc:picChg>
        <pc:picChg chg="del mod">
          <ac:chgData name="Kwanghoon Jeong" userId="f3d143b3-b9be-494e-a1b3-f5a1df66c643" providerId="ADAL" clId="{3E63EB60-4BCE-40FC-92A3-9A7F6CA304EB}" dt="2024-01-11T23:55:54.749" v="23736" actId="478"/>
          <ac:picMkLst>
            <pc:docMk/>
            <pc:sldMk cId="2779072784" sldId="403"/>
            <ac:picMk id="7" creationId="{8436960C-A00B-2CCF-8FD6-A93FFE48E21D}"/>
          </ac:picMkLst>
        </pc:picChg>
        <pc:picChg chg="add del mod modCrop">
          <ac:chgData name="Kwanghoon Jeong" userId="f3d143b3-b9be-494e-a1b3-f5a1df66c643" providerId="ADAL" clId="{3E63EB60-4BCE-40FC-92A3-9A7F6CA304EB}" dt="2024-01-12T16:06:07.810" v="23867" actId="21"/>
          <ac:picMkLst>
            <pc:docMk/>
            <pc:sldMk cId="2779072784" sldId="403"/>
            <ac:picMk id="8" creationId="{058F435D-321C-2623-3347-0115B58930A1}"/>
          </ac:picMkLst>
        </pc:picChg>
        <pc:picChg chg="add del mod">
          <ac:chgData name="Kwanghoon Jeong" userId="f3d143b3-b9be-494e-a1b3-f5a1df66c643" providerId="ADAL" clId="{3E63EB60-4BCE-40FC-92A3-9A7F6CA304EB}" dt="2024-01-11T23:59:56.273" v="23770"/>
          <ac:picMkLst>
            <pc:docMk/>
            <pc:sldMk cId="2779072784" sldId="403"/>
            <ac:picMk id="9" creationId="{B4A49766-810E-7524-F3B4-1FC04A5D8BEE}"/>
          </ac:picMkLst>
        </pc:picChg>
        <pc:picChg chg="add del mod">
          <ac:chgData name="Kwanghoon Jeong" userId="f3d143b3-b9be-494e-a1b3-f5a1df66c643" providerId="ADAL" clId="{3E63EB60-4BCE-40FC-92A3-9A7F6CA304EB}" dt="2024-01-11T23:59:56.273" v="23770"/>
          <ac:picMkLst>
            <pc:docMk/>
            <pc:sldMk cId="2779072784" sldId="403"/>
            <ac:picMk id="10" creationId="{E1F4D8F8-19A9-C19B-8FE8-E71C51CD315D}"/>
          </ac:picMkLst>
        </pc:picChg>
        <pc:picChg chg="add mod">
          <ac:chgData name="Kwanghoon Jeong" userId="f3d143b3-b9be-494e-a1b3-f5a1df66c643" providerId="ADAL" clId="{3E63EB60-4BCE-40FC-92A3-9A7F6CA304EB}" dt="2024-01-12T00:01:21.789" v="23796" actId="164"/>
          <ac:picMkLst>
            <pc:docMk/>
            <pc:sldMk cId="2779072784" sldId="403"/>
            <ac:picMk id="11" creationId="{3013EC39-3F63-5A2D-A330-E827F6315FE2}"/>
          </ac:picMkLst>
        </pc:picChg>
        <pc:picChg chg="add del mod">
          <ac:chgData name="Kwanghoon Jeong" userId="f3d143b3-b9be-494e-a1b3-f5a1df66c643" providerId="ADAL" clId="{3E63EB60-4BCE-40FC-92A3-9A7F6CA304EB}" dt="2024-01-12T00:00:00.909" v="23772" actId="478"/>
          <ac:picMkLst>
            <pc:docMk/>
            <pc:sldMk cId="2779072784" sldId="403"/>
            <ac:picMk id="12" creationId="{1CAABD08-0E83-2FEF-F384-EFDFDD93A3C0}"/>
          </ac:picMkLst>
        </pc:picChg>
        <pc:picChg chg="add mod">
          <ac:chgData name="Kwanghoon Jeong" userId="f3d143b3-b9be-494e-a1b3-f5a1df66c643" providerId="ADAL" clId="{3E63EB60-4BCE-40FC-92A3-9A7F6CA304EB}" dt="2024-01-12T00:05:27.499" v="23858" actId="1076"/>
          <ac:picMkLst>
            <pc:docMk/>
            <pc:sldMk cId="2779072784" sldId="403"/>
            <ac:picMk id="18" creationId="{3F073605-C589-EB32-B6AD-199D7C87EE3B}"/>
          </ac:picMkLst>
        </pc:picChg>
        <pc:picChg chg="add mod">
          <ac:chgData name="Kwanghoon Jeong" userId="f3d143b3-b9be-494e-a1b3-f5a1df66c643" providerId="ADAL" clId="{3E63EB60-4BCE-40FC-92A3-9A7F6CA304EB}" dt="2024-01-12T00:05:15.759" v="23852" actId="1076"/>
          <ac:picMkLst>
            <pc:docMk/>
            <pc:sldMk cId="2779072784" sldId="403"/>
            <ac:picMk id="20" creationId="{02FB34AB-9AED-98A9-F9CA-97110B7A3E90}"/>
          </ac:picMkLst>
        </pc:picChg>
        <pc:picChg chg="add mod">
          <ac:chgData name="Kwanghoon Jeong" userId="f3d143b3-b9be-494e-a1b3-f5a1df66c643" providerId="ADAL" clId="{3E63EB60-4BCE-40FC-92A3-9A7F6CA304EB}" dt="2024-01-12T00:05:15.759" v="23852" actId="1076"/>
          <ac:picMkLst>
            <pc:docMk/>
            <pc:sldMk cId="2779072784" sldId="403"/>
            <ac:picMk id="22" creationId="{59580711-7453-4763-44E3-2578CDD3488D}"/>
          </ac:picMkLst>
        </pc:picChg>
        <pc:picChg chg="add mod">
          <ac:chgData name="Kwanghoon Jeong" userId="f3d143b3-b9be-494e-a1b3-f5a1df66c643" providerId="ADAL" clId="{3E63EB60-4BCE-40FC-92A3-9A7F6CA304EB}" dt="2024-01-12T00:05:17.009" v="23853" actId="1076"/>
          <ac:picMkLst>
            <pc:docMk/>
            <pc:sldMk cId="2779072784" sldId="403"/>
            <ac:picMk id="24" creationId="{E5D0D3A0-347E-4043-6645-6D34B9CF8455}"/>
          </ac:picMkLst>
        </pc:picChg>
        <pc:picChg chg="add mod">
          <ac:chgData name="Kwanghoon Jeong" userId="f3d143b3-b9be-494e-a1b3-f5a1df66c643" providerId="ADAL" clId="{3E63EB60-4BCE-40FC-92A3-9A7F6CA304EB}" dt="2024-01-13T18:51:24.894" v="25099" actId="1076"/>
          <ac:picMkLst>
            <pc:docMk/>
            <pc:sldMk cId="2779072784" sldId="403"/>
            <ac:picMk id="26" creationId="{3F0526F7-8190-D7B2-8131-14FA5F129550}"/>
          </ac:picMkLst>
        </pc:picChg>
        <pc:picChg chg="add mod">
          <ac:chgData name="Kwanghoon Jeong" userId="f3d143b3-b9be-494e-a1b3-f5a1df66c643" providerId="ADAL" clId="{3E63EB60-4BCE-40FC-92A3-9A7F6CA304EB}" dt="2024-01-12T16:05:07.357" v="23860" actId="1038"/>
          <ac:picMkLst>
            <pc:docMk/>
            <pc:sldMk cId="2779072784" sldId="403"/>
            <ac:picMk id="28" creationId="{C410A5CB-DB55-8599-5192-A080BC152F97}"/>
          </ac:picMkLst>
        </pc:picChg>
        <pc:picChg chg="mod">
          <ac:chgData name="Kwanghoon Jeong" userId="f3d143b3-b9be-494e-a1b3-f5a1df66c643" providerId="ADAL" clId="{3E63EB60-4BCE-40FC-92A3-9A7F6CA304EB}" dt="2024-01-11T23:59:12.902" v="23756" actId="1076"/>
          <ac:picMkLst>
            <pc:docMk/>
            <pc:sldMk cId="2779072784" sldId="403"/>
            <ac:picMk id="5122" creationId="{948BA18D-489B-33B9-2DBB-620A6BDC5A17}"/>
          </ac:picMkLst>
        </pc:picChg>
      </pc:sldChg>
      <pc:sldChg chg="add del">
        <pc:chgData name="Kwanghoon Jeong" userId="f3d143b3-b9be-494e-a1b3-f5a1df66c643" providerId="ADAL" clId="{3E63EB60-4BCE-40FC-92A3-9A7F6CA304EB}" dt="2024-01-12T16:08:25.474" v="23872" actId="47"/>
        <pc:sldMkLst>
          <pc:docMk/>
          <pc:sldMk cId="588093781" sldId="404"/>
        </pc:sldMkLst>
      </pc:sldChg>
      <pc:sldChg chg="add del ord">
        <pc:chgData name="Kwanghoon Jeong" userId="f3d143b3-b9be-494e-a1b3-f5a1df66c643" providerId="ADAL" clId="{3E63EB60-4BCE-40FC-92A3-9A7F6CA304EB}" dt="2024-01-14T04:27:32.646" v="26430" actId="47"/>
        <pc:sldMkLst>
          <pc:docMk/>
          <pc:sldMk cId="3806062117" sldId="404"/>
        </pc:sldMkLst>
      </pc:sldChg>
      <pc:sldChg chg="addSp delSp modSp new mod ord">
        <pc:chgData name="Kwanghoon Jeong" userId="f3d143b3-b9be-494e-a1b3-f5a1df66c643" providerId="ADAL" clId="{3E63EB60-4BCE-40FC-92A3-9A7F6CA304EB}" dt="2024-01-14T17:37:15.240" v="27084" actId="165"/>
        <pc:sldMkLst>
          <pc:docMk/>
          <pc:sldMk cId="3188263995" sldId="405"/>
        </pc:sldMkLst>
        <pc:spChg chg="del">
          <ac:chgData name="Kwanghoon Jeong" userId="f3d143b3-b9be-494e-a1b3-f5a1df66c643" providerId="ADAL" clId="{3E63EB60-4BCE-40FC-92A3-9A7F6CA304EB}" dt="2024-01-13T18:47:24.607" v="25071" actId="478"/>
          <ac:spMkLst>
            <pc:docMk/>
            <pc:sldMk cId="3188263995" sldId="405"/>
            <ac:spMk id="2" creationId="{B50AAC8C-A16A-52FC-AA50-E11C94F3CE6C}"/>
          </ac:spMkLst>
        </pc:spChg>
        <pc:spChg chg="del">
          <ac:chgData name="Kwanghoon Jeong" userId="f3d143b3-b9be-494e-a1b3-f5a1df66c643" providerId="ADAL" clId="{3E63EB60-4BCE-40FC-92A3-9A7F6CA304EB}" dt="2024-01-13T18:47:21.759" v="25070" actId="478"/>
          <ac:spMkLst>
            <pc:docMk/>
            <pc:sldMk cId="3188263995" sldId="405"/>
            <ac:spMk id="5" creationId="{C3600F99-5574-F0F6-761E-B4BD5EE29C25}"/>
          </ac:spMkLst>
        </pc:spChg>
        <pc:spChg chg="del">
          <ac:chgData name="Kwanghoon Jeong" userId="f3d143b3-b9be-494e-a1b3-f5a1df66c643" providerId="ADAL" clId="{3E63EB60-4BCE-40FC-92A3-9A7F6CA304EB}" dt="2024-01-13T18:47:21.759" v="25070" actId="478"/>
          <ac:spMkLst>
            <pc:docMk/>
            <pc:sldMk cId="3188263995" sldId="405"/>
            <ac:spMk id="6" creationId="{B62DA009-3F15-4101-6076-B3E28F343E29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9" creationId="{75E4485D-DFF3-5946-CC36-5D69594A8C47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10" creationId="{E049FC81-C28D-CA34-06E7-68E8DD9C9642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11" creationId="{C7E734D2-F10E-8E42-00EB-ADA1833569D5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12" creationId="{CC1A9329-4345-CEB5-00F3-EFC19AEE7441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14" creationId="{26390E64-2BFE-DFE5-4F48-57FD87099B42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15" creationId="{CEC3E115-8C68-E346-E1DA-F4DB3B97F409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16" creationId="{8EE91058-FA76-9339-3B71-9D1A50B16742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17" creationId="{18CD1F04-FE3E-A03F-1697-281E6133E1E9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19" creationId="{CCA75677-CD7F-8A0E-F0EF-A9FE9191FDA0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20" creationId="{D007A79C-1781-C627-8B6C-271F8F92E970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21" creationId="{59D366B4-08CE-78C4-AA12-0AF667FCC6C3}"/>
          </ac:spMkLst>
        </pc:spChg>
        <pc:spChg chg="mod">
          <ac:chgData name="Kwanghoon Jeong" userId="f3d143b3-b9be-494e-a1b3-f5a1df66c643" providerId="ADAL" clId="{3E63EB60-4BCE-40FC-92A3-9A7F6CA304EB}" dt="2024-01-13T18:46:56.280" v="25063"/>
          <ac:spMkLst>
            <pc:docMk/>
            <pc:sldMk cId="3188263995" sldId="405"/>
            <ac:spMk id="22" creationId="{6A780CE4-CF5F-D0D2-7338-9C53475CDC1B}"/>
          </ac:spMkLst>
        </pc:spChg>
        <pc:grpChg chg="add del mod">
          <ac:chgData name="Kwanghoon Jeong" userId="f3d143b3-b9be-494e-a1b3-f5a1df66c643" providerId="ADAL" clId="{3E63EB60-4BCE-40FC-92A3-9A7F6CA304EB}" dt="2024-01-13T18:46:58.348" v="25064"/>
          <ac:grpSpMkLst>
            <pc:docMk/>
            <pc:sldMk cId="3188263995" sldId="405"/>
            <ac:grpSpMk id="8" creationId="{D68411C8-74FB-0A3C-9C1F-DF3F19FCA6BE}"/>
          </ac:grpSpMkLst>
        </pc:grpChg>
        <pc:grpChg chg="add del mod">
          <ac:chgData name="Kwanghoon Jeong" userId="f3d143b3-b9be-494e-a1b3-f5a1df66c643" providerId="ADAL" clId="{3E63EB60-4BCE-40FC-92A3-9A7F6CA304EB}" dt="2024-01-13T18:46:58.348" v="25064"/>
          <ac:grpSpMkLst>
            <pc:docMk/>
            <pc:sldMk cId="3188263995" sldId="405"/>
            <ac:grpSpMk id="13" creationId="{0B607A5F-70DF-AB91-F24F-F10B27C1645D}"/>
          </ac:grpSpMkLst>
        </pc:grpChg>
        <pc:grpChg chg="add del mod">
          <ac:chgData name="Kwanghoon Jeong" userId="f3d143b3-b9be-494e-a1b3-f5a1df66c643" providerId="ADAL" clId="{3E63EB60-4BCE-40FC-92A3-9A7F6CA304EB}" dt="2024-01-13T18:46:58.348" v="25064"/>
          <ac:grpSpMkLst>
            <pc:docMk/>
            <pc:sldMk cId="3188263995" sldId="405"/>
            <ac:grpSpMk id="18" creationId="{B906F430-E3A7-FF97-12B2-9E5AEA755522}"/>
          </ac:grpSpMkLst>
        </pc:grpChg>
        <pc:grpChg chg="add del mod">
          <ac:chgData name="Kwanghoon Jeong" userId="f3d143b3-b9be-494e-a1b3-f5a1df66c643" providerId="ADAL" clId="{3E63EB60-4BCE-40FC-92A3-9A7F6CA304EB}" dt="2024-01-14T17:37:15.240" v="27084" actId="165"/>
          <ac:grpSpMkLst>
            <pc:docMk/>
            <pc:sldMk cId="3188263995" sldId="405"/>
            <ac:grpSpMk id="25" creationId="{B7F72C59-4199-8E3D-F04B-FCB50308442E}"/>
          </ac:grpSpMkLst>
        </pc:grpChg>
        <pc:picChg chg="add del mod">
          <ac:chgData name="Kwanghoon Jeong" userId="f3d143b3-b9be-494e-a1b3-f5a1df66c643" providerId="ADAL" clId="{3E63EB60-4BCE-40FC-92A3-9A7F6CA304EB}" dt="2024-01-13T18:46:58.348" v="25064"/>
          <ac:picMkLst>
            <pc:docMk/>
            <pc:sldMk cId="3188263995" sldId="405"/>
            <ac:picMk id="7" creationId="{F6E3A254-1B70-043F-8B65-C538D5A496BC}"/>
          </ac:picMkLst>
        </pc:picChg>
        <pc:picChg chg="add mod topLvl">
          <ac:chgData name="Kwanghoon Jeong" userId="f3d143b3-b9be-494e-a1b3-f5a1df66c643" providerId="ADAL" clId="{3E63EB60-4BCE-40FC-92A3-9A7F6CA304EB}" dt="2024-01-14T17:37:15.240" v="27084" actId="165"/>
          <ac:picMkLst>
            <pc:docMk/>
            <pc:sldMk cId="3188263995" sldId="405"/>
            <ac:picMk id="23" creationId="{D6042162-70F8-3276-4E52-3A5FBFB68D7A}"/>
          </ac:picMkLst>
        </pc:picChg>
        <pc:picChg chg="add mod topLvl modCrop">
          <ac:chgData name="Kwanghoon Jeong" userId="f3d143b3-b9be-494e-a1b3-f5a1df66c643" providerId="ADAL" clId="{3E63EB60-4BCE-40FC-92A3-9A7F6CA304EB}" dt="2024-01-14T17:37:15.240" v="27084" actId="165"/>
          <ac:picMkLst>
            <pc:docMk/>
            <pc:sldMk cId="3188263995" sldId="405"/>
            <ac:picMk id="24" creationId="{1481C2AA-962C-DC4B-ED3F-2527268B9371}"/>
          </ac:picMkLst>
        </pc:picChg>
        <pc:picChg chg="add mod">
          <ac:chgData name="Kwanghoon Jeong" userId="f3d143b3-b9be-494e-a1b3-f5a1df66c643" providerId="ADAL" clId="{3E63EB60-4BCE-40FC-92A3-9A7F6CA304EB}" dt="2024-01-14T03:58:49.934" v="26030" actId="1076"/>
          <ac:picMkLst>
            <pc:docMk/>
            <pc:sldMk cId="3188263995" sldId="405"/>
            <ac:picMk id="26" creationId="{7F40BF97-1EE0-5E23-CAA2-88BB82462438}"/>
          </ac:picMkLst>
        </pc:picChg>
      </pc:sldChg>
      <pc:sldChg chg="addSp delSp modSp add del mod ord">
        <pc:chgData name="Kwanghoon Jeong" userId="f3d143b3-b9be-494e-a1b3-f5a1df66c643" providerId="ADAL" clId="{3E63EB60-4BCE-40FC-92A3-9A7F6CA304EB}" dt="2024-01-15T00:35:55.726" v="31035" actId="47"/>
        <pc:sldMkLst>
          <pc:docMk/>
          <pc:sldMk cId="2711703761" sldId="406"/>
        </pc:sldMkLst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5" creationId="{0439C36B-406A-90FA-898C-E8B8BD827876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6" creationId="{3BFD17EA-479A-63C5-C1E8-08D620D0F6A3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7" creationId="{5C072251-A246-19F3-EBBC-71DFD55E1650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8" creationId="{F352ECCC-1C48-2AE7-F4CB-F61284270B94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10" creationId="{124C58A1-A5EA-5E7E-DBD9-854C8C4BA45D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11" creationId="{D7275EEE-97A8-24FB-E3E7-4E2991D9743B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12" creationId="{CC35AE6C-44AD-5C30-3049-01415D2789D0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13" creationId="{A0F2087C-0A73-DE6B-8B41-0B7147D17879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15" creationId="{2996C3AD-0763-AEF0-6FF2-448440685D96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16" creationId="{93C3C6C8-008F-7B79-A2AB-CAFC69366B1C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17" creationId="{9C9EEE30-F707-A6C9-DEE7-62140CDA32CA}"/>
          </ac:spMkLst>
        </pc:spChg>
        <pc:spChg chg="mod">
          <ac:chgData name="Kwanghoon Jeong" userId="f3d143b3-b9be-494e-a1b3-f5a1df66c643" providerId="ADAL" clId="{3E63EB60-4BCE-40FC-92A3-9A7F6CA304EB}" dt="2024-01-14T17:38:20.169" v="27097" actId="1076"/>
          <ac:spMkLst>
            <pc:docMk/>
            <pc:sldMk cId="2711703761" sldId="406"/>
            <ac:spMk id="18" creationId="{6A04C20A-414F-2C34-B5C7-665197F5F51E}"/>
          </ac:spMkLst>
        </pc:spChg>
        <pc:spChg chg="mod">
          <ac:chgData name="Kwanghoon Jeong" userId="f3d143b3-b9be-494e-a1b3-f5a1df66c643" providerId="ADAL" clId="{3E63EB60-4BCE-40FC-92A3-9A7F6CA304EB}" dt="2024-01-14T21:13:29.202" v="29655"/>
          <ac:spMkLst>
            <pc:docMk/>
            <pc:sldMk cId="2711703761" sldId="406"/>
            <ac:spMk id="20" creationId="{C5949ECA-EDDE-2532-E484-E75BC68604D5}"/>
          </ac:spMkLst>
        </pc:spChg>
        <pc:spChg chg="mod">
          <ac:chgData name="Kwanghoon Jeong" userId="f3d143b3-b9be-494e-a1b3-f5a1df66c643" providerId="ADAL" clId="{3E63EB60-4BCE-40FC-92A3-9A7F6CA304EB}" dt="2024-01-14T21:13:29.202" v="29655"/>
          <ac:spMkLst>
            <pc:docMk/>
            <pc:sldMk cId="2711703761" sldId="406"/>
            <ac:spMk id="28" creationId="{25E0863A-4FEA-3B9E-A204-09B402F2B617}"/>
          </ac:spMkLst>
        </pc:spChg>
        <pc:spChg chg="mod">
          <ac:chgData name="Kwanghoon Jeong" userId="f3d143b3-b9be-494e-a1b3-f5a1df66c643" providerId="ADAL" clId="{3E63EB60-4BCE-40FC-92A3-9A7F6CA304EB}" dt="2024-01-14T21:13:29.202" v="29655"/>
          <ac:spMkLst>
            <pc:docMk/>
            <pc:sldMk cId="2711703761" sldId="406"/>
            <ac:spMk id="29" creationId="{9880C7AE-FC11-5690-645C-843246597248}"/>
          </ac:spMkLst>
        </pc:spChg>
        <pc:spChg chg="mod">
          <ac:chgData name="Kwanghoon Jeong" userId="f3d143b3-b9be-494e-a1b3-f5a1df66c643" providerId="ADAL" clId="{3E63EB60-4BCE-40FC-92A3-9A7F6CA304EB}" dt="2024-01-14T21:13:29.202" v="29655"/>
          <ac:spMkLst>
            <pc:docMk/>
            <pc:sldMk cId="2711703761" sldId="406"/>
            <ac:spMk id="30" creationId="{461BBA00-62EC-5DE3-4ADC-D0966606824C}"/>
          </ac:spMkLst>
        </pc:spChg>
        <pc:spChg chg="mod">
          <ac:chgData name="Kwanghoon Jeong" userId="f3d143b3-b9be-494e-a1b3-f5a1df66c643" providerId="ADAL" clId="{3E63EB60-4BCE-40FC-92A3-9A7F6CA304EB}" dt="2024-01-14T21:13:29.202" v="29655"/>
          <ac:spMkLst>
            <pc:docMk/>
            <pc:sldMk cId="2711703761" sldId="406"/>
            <ac:spMk id="31" creationId="{6C05B766-F601-D0CD-682B-35CA00D128CF}"/>
          </ac:spMkLst>
        </pc:spChg>
        <pc:spChg chg="mod">
          <ac:chgData name="Kwanghoon Jeong" userId="f3d143b3-b9be-494e-a1b3-f5a1df66c643" providerId="ADAL" clId="{3E63EB60-4BCE-40FC-92A3-9A7F6CA304EB}" dt="2024-01-14T21:13:29.202" v="29655"/>
          <ac:spMkLst>
            <pc:docMk/>
            <pc:sldMk cId="2711703761" sldId="406"/>
            <ac:spMk id="32" creationId="{6BC2217B-D9C8-6923-0488-71C74CBFBD9E}"/>
          </ac:spMkLst>
        </pc:spChg>
        <pc:spChg chg="mod">
          <ac:chgData name="Kwanghoon Jeong" userId="f3d143b3-b9be-494e-a1b3-f5a1df66c643" providerId="ADAL" clId="{3E63EB60-4BCE-40FC-92A3-9A7F6CA304EB}" dt="2024-01-14T21:13:29.202" v="29655"/>
          <ac:spMkLst>
            <pc:docMk/>
            <pc:sldMk cId="2711703761" sldId="406"/>
            <ac:spMk id="33" creationId="{1E066D40-3535-1BE0-9C84-D55B79EB9DF9}"/>
          </ac:spMkLst>
        </pc:spChg>
        <pc:spChg chg="mod">
          <ac:chgData name="Kwanghoon Jeong" userId="f3d143b3-b9be-494e-a1b3-f5a1df66c643" providerId="ADAL" clId="{3E63EB60-4BCE-40FC-92A3-9A7F6CA304EB}" dt="2024-01-14T21:13:29.202" v="29655"/>
          <ac:spMkLst>
            <pc:docMk/>
            <pc:sldMk cId="2711703761" sldId="406"/>
            <ac:spMk id="34" creationId="{EF7B69A3-13F7-39CE-57D0-0FA400CA7588}"/>
          </ac:spMkLst>
        </pc:spChg>
        <pc:spChg chg="add mod">
          <ac:chgData name="Kwanghoon Jeong" userId="f3d143b3-b9be-494e-a1b3-f5a1df66c643" providerId="ADAL" clId="{3E63EB60-4BCE-40FC-92A3-9A7F6CA304EB}" dt="2024-01-14T21:14:18.792" v="29659"/>
          <ac:spMkLst>
            <pc:docMk/>
            <pc:sldMk cId="2711703761" sldId="406"/>
            <ac:spMk id="35" creationId="{42F44AC7-1487-27DE-E52C-129A4A273A50}"/>
          </ac:spMkLst>
        </pc:spChg>
        <pc:spChg chg="add mod">
          <ac:chgData name="Kwanghoon Jeong" userId="f3d143b3-b9be-494e-a1b3-f5a1df66c643" providerId="ADAL" clId="{3E63EB60-4BCE-40FC-92A3-9A7F6CA304EB}" dt="2024-01-14T21:14:18.792" v="29659"/>
          <ac:spMkLst>
            <pc:docMk/>
            <pc:sldMk cId="2711703761" sldId="406"/>
            <ac:spMk id="36" creationId="{6AC4C45A-03C1-7EC6-BA3C-859876F809DB}"/>
          </ac:spMkLst>
        </pc:spChg>
        <pc:spChg chg="add mod">
          <ac:chgData name="Kwanghoon Jeong" userId="f3d143b3-b9be-494e-a1b3-f5a1df66c643" providerId="ADAL" clId="{3E63EB60-4BCE-40FC-92A3-9A7F6CA304EB}" dt="2024-01-14T21:14:18.792" v="29659"/>
          <ac:spMkLst>
            <pc:docMk/>
            <pc:sldMk cId="2711703761" sldId="406"/>
            <ac:spMk id="37" creationId="{B0766DCB-723A-BD99-04D4-AD56C5757DF1}"/>
          </ac:spMkLst>
        </pc:spChg>
        <pc:grpChg chg="add del mod">
          <ac:chgData name="Kwanghoon Jeong" userId="f3d143b3-b9be-494e-a1b3-f5a1df66c643" providerId="ADAL" clId="{3E63EB60-4BCE-40FC-92A3-9A7F6CA304EB}" dt="2024-01-14T21:13:21.750" v="29654" actId="478"/>
          <ac:grpSpMkLst>
            <pc:docMk/>
            <pc:sldMk cId="2711703761" sldId="406"/>
            <ac:grpSpMk id="2" creationId="{2947B7FB-0F16-DBDD-C1F1-217921E7C14B}"/>
          </ac:grpSpMkLst>
        </pc:grpChg>
        <pc:grpChg chg="add del mod">
          <ac:chgData name="Kwanghoon Jeong" userId="f3d143b3-b9be-494e-a1b3-f5a1df66c643" providerId="ADAL" clId="{3E63EB60-4BCE-40FC-92A3-9A7F6CA304EB}" dt="2024-01-14T21:13:21.750" v="29654" actId="478"/>
          <ac:grpSpMkLst>
            <pc:docMk/>
            <pc:sldMk cId="2711703761" sldId="406"/>
            <ac:grpSpMk id="9" creationId="{E1ABF660-4E67-95E8-ACA2-25158440A244}"/>
          </ac:grpSpMkLst>
        </pc:grpChg>
        <pc:grpChg chg="add del mod">
          <ac:chgData name="Kwanghoon Jeong" userId="f3d143b3-b9be-494e-a1b3-f5a1df66c643" providerId="ADAL" clId="{3E63EB60-4BCE-40FC-92A3-9A7F6CA304EB}" dt="2024-01-14T21:13:21.750" v="29654" actId="478"/>
          <ac:grpSpMkLst>
            <pc:docMk/>
            <pc:sldMk cId="2711703761" sldId="406"/>
            <ac:grpSpMk id="14" creationId="{E0816728-3001-FF3F-73F9-492200B1DAFD}"/>
          </ac:grpSpMkLst>
        </pc:grpChg>
        <pc:grpChg chg="add del mod">
          <ac:chgData name="Kwanghoon Jeong" userId="f3d143b3-b9be-494e-a1b3-f5a1df66c643" providerId="ADAL" clId="{3E63EB60-4BCE-40FC-92A3-9A7F6CA304EB}" dt="2024-01-15T00:28:57.952" v="30518" actId="478"/>
          <ac:grpSpMkLst>
            <pc:docMk/>
            <pc:sldMk cId="2711703761" sldId="406"/>
            <ac:grpSpMk id="19" creationId="{3CEB8F00-2DDB-AD37-6F86-477F4656CEC4}"/>
          </ac:grpSpMkLst>
        </pc:grpChg>
        <pc:grpChg chg="del">
          <ac:chgData name="Kwanghoon Jeong" userId="f3d143b3-b9be-494e-a1b3-f5a1df66c643" providerId="ADAL" clId="{3E63EB60-4BCE-40FC-92A3-9A7F6CA304EB}" dt="2024-01-13T18:48:25.801" v="25078" actId="165"/>
          <ac:grpSpMkLst>
            <pc:docMk/>
            <pc:sldMk cId="2711703761" sldId="406"/>
            <ac:grpSpMk id="25" creationId="{B7F72C59-4199-8E3D-F04B-FCB50308442E}"/>
          </ac:grpSpMkLst>
        </pc:grpChg>
        <pc:picChg chg="mod">
          <ac:chgData name="Kwanghoon Jeong" userId="f3d143b3-b9be-494e-a1b3-f5a1df66c643" providerId="ADAL" clId="{3E63EB60-4BCE-40FC-92A3-9A7F6CA304EB}" dt="2024-01-14T21:13:29.202" v="29655"/>
          <ac:picMkLst>
            <pc:docMk/>
            <pc:sldMk cId="2711703761" sldId="406"/>
            <ac:picMk id="21" creationId="{16DBBE09-70C8-7C10-27E2-528A620537D8}"/>
          </ac:picMkLst>
        </pc:picChg>
        <pc:picChg chg="mod">
          <ac:chgData name="Kwanghoon Jeong" userId="f3d143b3-b9be-494e-a1b3-f5a1df66c643" providerId="ADAL" clId="{3E63EB60-4BCE-40FC-92A3-9A7F6CA304EB}" dt="2024-01-14T21:13:29.202" v="29655"/>
          <ac:picMkLst>
            <pc:docMk/>
            <pc:sldMk cId="2711703761" sldId="406"/>
            <ac:picMk id="22" creationId="{E3F910A7-26B7-3DCB-BE0C-56BF31EE457E}"/>
          </ac:picMkLst>
        </pc:picChg>
        <pc:picChg chg="del mod topLvl modCrop">
          <ac:chgData name="Kwanghoon Jeong" userId="f3d143b3-b9be-494e-a1b3-f5a1df66c643" providerId="ADAL" clId="{3E63EB60-4BCE-40FC-92A3-9A7F6CA304EB}" dt="2024-01-14T17:37:33.658" v="27086" actId="478"/>
          <ac:picMkLst>
            <pc:docMk/>
            <pc:sldMk cId="2711703761" sldId="406"/>
            <ac:picMk id="23" creationId="{D6042162-70F8-3276-4E52-3A5FBFB68D7A}"/>
          </ac:picMkLst>
        </pc:picChg>
        <pc:picChg chg="del mod topLvl">
          <ac:chgData name="Kwanghoon Jeong" userId="f3d143b3-b9be-494e-a1b3-f5a1df66c643" providerId="ADAL" clId="{3E63EB60-4BCE-40FC-92A3-9A7F6CA304EB}" dt="2024-01-14T17:37:33.658" v="27086" actId="478"/>
          <ac:picMkLst>
            <pc:docMk/>
            <pc:sldMk cId="2711703761" sldId="406"/>
            <ac:picMk id="24" creationId="{1481C2AA-962C-DC4B-ED3F-2527268B9371}"/>
          </ac:picMkLst>
        </pc:picChg>
        <pc:picChg chg="mod">
          <ac:chgData name="Kwanghoon Jeong" userId="f3d143b3-b9be-494e-a1b3-f5a1df66c643" providerId="ADAL" clId="{3E63EB60-4BCE-40FC-92A3-9A7F6CA304EB}" dt="2024-01-14T21:13:29.202" v="29655"/>
          <ac:picMkLst>
            <pc:docMk/>
            <pc:sldMk cId="2711703761" sldId="406"/>
            <ac:picMk id="26" creationId="{53182E63-2184-6901-A681-998BA620B87C}"/>
          </ac:picMkLst>
        </pc:picChg>
        <pc:picChg chg="mod">
          <ac:chgData name="Kwanghoon Jeong" userId="f3d143b3-b9be-494e-a1b3-f5a1df66c643" providerId="ADAL" clId="{3E63EB60-4BCE-40FC-92A3-9A7F6CA304EB}" dt="2024-01-14T21:13:29.202" v="29655"/>
          <ac:picMkLst>
            <pc:docMk/>
            <pc:sldMk cId="2711703761" sldId="406"/>
            <ac:picMk id="27" creationId="{63FF787D-04AE-9A49-BDF5-809696373DED}"/>
          </ac:picMkLst>
        </pc:picChg>
        <pc:picChg chg="add mod">
          <ac:chgData name="Kwanghoon Jeong" userId="f3d143b3-b9be-494e-a1b3-f5a1df66c643" providerId="ADAL" clId="{3E63EB60-4BCE-40FC-92A3-9A7F6CA304EB}" dt="2024-01-14T21:14:14.131" v="29658" actId="1076"/>
          <ac:picMkLst>
            <pc:docMk/>
            <pc:sldMk cId="2711703761" sldId="406"/>
            <ac:picMk id="3074" creationId="{E54C1746-F31D-7D40-CCC6-A5FAA6C1F318}"/>
          </ac:picMkLst>
        </pc:picChg>
        <pc:picChg chg="add del mod">
          <ac:chgData name="Kwanghoon Jeong" userId="f3d143b3-b9be-494e-a1b3-f5a1df66c643" providerId="ADAL" clId="{3E63EB60-4BCE-40FC-92A3-9A7F6CA304EB}" dt="2024-01-14T17:39:26.484" v="27118" actId="478"/>
          <ac:picMkLst>
            <pc:docMk/>
            <pc:sldMk cId="2711703761" sldId="406"/>
            <ac:picMk id="3076" creationId="{8CCF7A19-A9B1-1516-F46B-7A2B57960B15}"/>
          </ac:picMkLst>
        </pc:picChg>
      </pc:sldChg>
      <pc:sldChg chg="addSp delSp modSp new mod modTransition modAnim modNotesTx">
        <pc:chgData name="Kwanghoon Jeong" userId="f3d143b3-b9be-494e-a1b3-f5a1df66c643" providerId="ADAL" clId="{3E63EB60-4BCE-40FC-92A3-9A7F6CA304EB}" dt="2024-01-15T00:34:47.696" v="31022" actId="20577"/>
        <pc:sldMkLst>
          <pc:docMk/>
          <pc:sldMk cId="3607082318" sldId="407"/>
        </pc:sldMkLst>
        <pc:spChg chg="del">
          <ac:chgData name="Kwanghoon Jeong" userId="f3d143b3-b9be-494e-a1b3-f5a1df66c643" providerId="ADAL" clId="{3E63EB60-4BCE-40FC-92A3-9A7F6CA304EB}" dt="2024-01-14T03:53:46.937" v="26026" actId="478"/>
          <ac:spMkLst>
            <pc:docMk/>
            <pc:sldMk cId="3607082318" sldId="407"/>
            <ac:spMk id="2" creationId="{4C4E3864-40ED-6FEC-FEC6-204AF488D82A}"/>
          </ac:spMkLst>
        </pc:spChg>
        <pc:spChg chg="del">
          <ac:chgData name="Kwanghoon Jeong" userId="f3d143b3-b9be-494e-a1b3-f5a1df66c643" providerId="ADAL" clId="{3E63EB60-4BCE-40FC-92A3-9A7F6CA304EB}" dt="2024-01-14T03:53:46.937" v="26026" actId="478"/>
          <ac:spMkLst>
            <pc:docMk/>
            <pc:sldMk cId="3607082318" sldId="407"/>
            <ac:spMk id="5" creationId="{35644751-7200-16D7-F799-F545BB266543}"/>
          </ac:spMkLst>
        </pc:spChg>
        <pc:spChg chg="del">
          <ac:chgData name="Kwanghoon Jeong" userId="f3d143b3-b9be-494e-a1b3-f5a1df66c643" providerId="ADAL" clId="{3E63EB60-4BCE-40FC-92A3-9A7F6CA304EB}" dt="2024-01-14T03:53:46.937" v="26026" actId="478"/>
          <ac:spMkLst>
            <pc:docMk/>
            <pc:sldMk cId="3607082318" sldId="407"/>
            <ac:spMk id="6" creationId="{7D6773AD-F164-13FD-162C-1CE9E0BC7949}"/>
          </ac:spMkLst>
        </pc:spChg>
        <pc:spChg chg="mod">
          <ac:chgData name="Kwanghoon Jeong" userId="f3d143b3-b9be-494e-a1b3-f5a1df66c643" providerId="ADAL" clId="{3E63EB60-4BCE-40FC-92A3-9A7F6CA304EB}" dt="2024-01-14T04:24:24.089" v="26421" actId="1076"/>
          <ac:spMkLst>
            <pc:docMk/>
            <pc:sldMk cId="3607082318" sldId="407"/>
            <ac:spMk id="8" creationId="{ED7CBC66-4C18-635E-6C02-7C7224492C60}"/>
          </ac:spMkLst>
        </pc:spChg>
        <pc:spChg chg="mod">
          <ac:chgData name="Kwanghoon Jeong" userId="f3d143b3-b9be-494e-a1b3-f5a1df66c643" providerId="ADAL" clId="{3E63EB60-4BCE-40FC-92A3-9A7F6CA304EB}" dt="2024-01-14T04:24:24.089" v="26421" actId="1076"/>
          <ac:spMkLst>
            <pc:docMk/>
            <pc:sldMk cId="3607082318" sldId="407"/>
            <ac:spMk id="9" creationId="{E4FB4808-5C12-F2B5-73A4-61592D36D892}"/>
          </ac:spMkLst>
        </pc:spChg>
        <pc:spChg chg="mod">
          <ac:chgData name="Kwanghoon Jeong" userId="f3d143b3-b9be-494e-a1b3-f5a1df66c643" providerId="ADAL" clId="{3E63EB60-4BCE-40FC-92A3-9A7F6CA304EB}" dt="2024-01-14T04:24:24.089" v="26421" actId="1076"/>
          <ac:spMkLst>
            <pc:docMk/>
            <pc:sldMk cId="3607082318" sldId="407"/>
            <ac:spMk id="10" creationId="{48FB5C1B-F13F-9D24-3E9B-DAEE2792AEA3}"/>
          </ac:spMkLst>
        </pc:spChg>
        <pc:spChg chg="mod">
          <ac:chgData name="Kwanghoon Jeong" userId="f3d143b3-b9be-494e-a1b3-f5a1df66c643" providerId="ADAL" clId="{3E63EB60-4BCE-40FC-92A3-9A7F6CA304EB}" dt="2024-01-14T04:24:24.089" v="26421" actId="1076"/>
          <ac:spMkLst>
            <pc:docMk/>
            <pc:sldMk cId="3607082318" sldId="407"/>
            <ac:spMk id="11" creationId="{0E8ACC26-584F-AFC2-8500-38215CD45ED8}"/>
          </ac:spMkLst>
        </pc:spChg>
        <pc:spChg chg="add del mod">
          <ac:chgData name="Kwanghoon Jeong" userId="f3d143b3-b9be-494e-a1b3-f5a1df66c643" providerId="ADAL" clId="{3E63EB60-4BCE-40FC-92A3-9A7F6CA304EB}" dt="2024-01-15T00:26:18.294" v="30505" actId="478"/>
          <ac:spMkLst>
            <pc:docMk/>
            <pc:sldMk cId="3607082318" sldId="407"/>
            <ac:spMk id="12" creationId="{F2461C76-FA6E-5A9C-789D-49AEDCE3349C}"/>
          </ac:spMkLst>
        </pc:spChg>
        <pc:spChg chg="add del mod">
          <ac:chgData name="Kwanghoon Jeong" userId="f3d143b3-b9be-494e-a1b3-f5a1df66c643" providerId="ADAL" clId="{3E63EB60-4BCE-40FC-92A3-9A7F6CA304EB}" dt="2024-01-15T00:26:19.083" v="30506" actId="478"/>
          <ac:spMkLst>
            <pc:docMk/>
            <pc:sldMk cId="3607082318" sldId="407"/>
            <ac:spMk id="13" creationId="{66B5A84F-E0B6-B55D-E52F-E9C69E809D59}"/>
          </ac:spMkLst>
        </pc:spChg>
        <pc:spChg chg="add del mod">
          <ac:chgData name="Kwanghoon Jeong" userId="f3d143b3-b9be-494e-a1b3-f5a1df66c643" providerId="ADAL" clId="{3E63EB60-4BCE-40FC-92A3-9A7F6CA304EB}" dt="2024-01-15T00:26:19.966" v="30507" actId="478"/>
          <ac:spMkLst>
            <pc:docMk/>
            <pc:sldMk cId="3607082318" sldId="407"/>
            <ac:spMk id="14" creationId="{EE961486-C9FD-8634-A774-82F4BA447992}"/>
          </ac:spMkLst>
        </pc:spChg>
        <pc:spChg chg="add del mod">
          <ac:chgData name="Kwanghoon Jeong" userId="f3d143b3-b9be-494e-a1b3-f5a1df66c643" providerId="ADAL" clId="{3E63EB60-4BCE-40FC-92A3-9A7F6CA304EB}" dt="2024-01-15T00:26:21.732" v="30509" actId="478"/>
          <ac:spMkLst>
            <pc:docMk/>
            <pc:sldMk cId="3607082318" sldId="407"/>
            <ac:spMk id="15" creationId="{E0AC14E0-F8E9-D703-BD11-3EAA2DE5A8FE}"/>
          </ac:spMkLst>
        </pc:spChg>
        <pc:spChg chg="add mod">
          <ac:chgData name="Kwanghoon Jeong" userId="f3d143b3-b9be-494e-a1b3-f5a1df66c643" providerId="ADAL" clId="{3E63EB60-4BCE-40FC-92A3-9A7F6CA304EB}" dt="2024-01-14T23:11:39.544" v="29986" actId="1076"/>
          <ac:spMkLst>
            <pc:docMk/>
            <pc:sldMk cId="3607082318" sldId="407"/>
            <ac:spMk id="22" creationId="{1FFD7112-CCB0-8B8F-71A7-F013FC8FF1A7}"/>
          </ac:spMkLst>
        </pc:spChg>
        <pc:spChg chg="add mod">
          <ac:chgData name="Kwanghoon Jeong" userId="f3d143b3-b9be-494e-a1b3-f5a1df66c643" providerId="ADAL" clId="{3E63EB60-4BCE-40FC-92A3-9A7F6CA304EB}" dt="2024-01-14T23:11:39.544" v="29986" actId="1076"/>
          <ac:spMkLst>
            <pc:docMk/>
            <pc:sldMk cId="3607082318" sldId="407"/>
            <ac:spMk id="27" creationId="{6ADD7E68-D8B7-4B23-E878-B79EF29D24AB}"/>
          </ac:spMkLst>
        </pc:spChg>
        <pc:spChg chg="add mod">
          <ac:chgData name="Kwanghoon Jeong" userId="f3d143b3-b9be-494e-a1b3-f5a1df66c643" providerId="ADAL" clId="{3E63EB60-4BCE-40FC-92A3-9A7F6CA304EB}" dt="2024-01-14T23:11:39.544" v="29986" actId="1076"/>
          <ac:spMkLst>
            <pc:docMk/>
            <pc:sldMk cId="3607082318" sldId="407"/>
            <ac:spMk id="28" creationId="{473E401B-C7A0-2A0B-F951-F2AF358DFC76}"/>
          </ac:spMkLst>
        </pc:spChg>
        <pc:spChg chg="add mod">
          <ac:chgData name="Kwanghoon Jeong" userId="f3d143b3-b9be-494e-a1b3-f5a1df66c643" providerId="ADAL" clId="{3E63EB60-4BCE-40FC-92A3-9A7F6CA304EB}" dt="2024-01-14T23:11:39.544" v="29986" actId="1076"/>
          <ac:spMkLst>
            <pc:docMk/>
            <pc:sldMk cId="3607082318" sldId="407"/>
            <ac:spMk id="29" creationId="{C506FE5B-54BB-EE6F-CCE2-171209C3955F}"/>
          </ac:spMkLst>
        </pc:spChg>
        <pc:spChg chg="add mod">
          <ac:chgData name="Kwanghoon Jeong" userId="f3d143b3-b9be-494e-a1b3-f5a1df66c643" providerId="ADAL" clId="{3E63EB60-4BCE-40FC-92A3-9A7F6CA304EB}" dt="2024-01-14T23:17:48.725" v="30060" actId="14100"/>
          <ac:spMkLst>
            <pc:docMk/>
            <pc:sldMk cId="3607082318" sldId="407"/>
            <ac:spMk id="30" creationId="{BA3B6E30-B634-DABD-48CF-C1103713490B}"/>
          </ac:spMkLst>
        </pc:spChg>
        <pc:spChg chg="add del mod">
          <ac:chgData name="Kwanghoon Jeong" userId="f3d143b3-b9be-494e-a1b3-f5a1df66c643" providerId="ADAL" clId="{3E63EB60-4BCE-40FC-92A3-9A7F6CA304EB}" dt="2024-01-14T04:18:11.681" v="26259" actId="478"/>
          <ac:spMkLst>
            <pc:docMk/>
            <pc:sldMk cId="3607082318" sldId="407"/>
            <ac:spMk id="31" creationId="{D5AE63D9-FAB2-2961-22E7-CF30EB5A371C}"/>
          </ac:spMkLst>
        </pc:spChg>
        <pc:spChg chg="add mod">
          <ac:chgData name="Kwanghoon Jeong" userId="f3d143b3-b9be-494e-a1b3-f5a1df66c643" providerId="ADAL" clId="{3E63EB60-4BCE-40FC-92A3-9A7F6CA304EB}" dt="2024-01-14T23:17:39.206" v="30058" actId="14100"/>
          <ac:spMkLst>
            <pc:docMk/>
            <pc:sldMk cId="3607082318" sldId="407"/>
            <ac:spMk id="32" creationId="{FCFE6C01-9F0A-ECDB-BF66-BC2A8DC9A21C}"/>
          </ac:spMkLst>
        </pc:spChg>
        <pc:spChg chg="add mod">
          <ac:chgData name="Kwanghoon Jeong" userId="f3d143b3-b9be-494e-a1b3-f5a1df66c643" providerId="ADAL" clId="{3E63EB60-4BCE-40FC-92A3-9A7F6CA304EB}" dt="2024-01-14T23:11:39.544" v="29986" actId="1076"/>
          <ac:spMkLst>
            <pc:docMk/>
            <pc:sldMk cId="3607082318" sldId="407"/>
            <ac:spMk id="33" creationId="{02C4D47F-405B-2AE5-0277-8B2D9BDAEC69}"/>
          </ac:spMkLst>
        </pc:spChg>
        <pc:spChg chg="add mod">
          <ac:chgData name="Kwanghoon Jeong" userId="f3d143b3-b9be-494e-a1b3-f5a1df66c643" providerId="ADAL" clId="{3E63EB60-4BCE-40FC-92A3-9A7F6CA304EB}" dt="2024-01-14T23:11:39.544" v="29986" actId="1076"/>
          <ac:spMkLst>
            <pc:docMk/>
            <pc:sldMk cId="3607082318" sldId="407"/>
            <ac:spMk id="34" creationId="{A3962738-7F62-F70D-90BE-19A7D3938B7E}"/>
          </ac:spMkLst>
        </pc:spChg>
        <pc:spChg chg="add mod topLvl">
          <ac:chgData name="Kwanghoon Jeong" userId="f3d143b3-b9be-494e-a1b3-f5a1df66c643" providerId="ADAL" clId="{3E63EB60-4BCE-40FC-92A3-9A7F6CA304EB}" dt="2024-01-14T23:57:32.022" v="30295" actId="164"/>
          <ac:spMkLst>
            <pc:docMk/>
            <pc:sldMk cId="3607082318" sldId="407"/>
            <ac:spMk id="52" creationId="{FB88BC89-3E01-377A-571C-80D45AEE2115}"/>
          </ac:spMkLst>
        </pc:spChg>
        <pc:spChg chg="add mod topLvl">
          <ac:chgData name="Kwanghoon Jeong" userId="f3d143b3-b9be-494e-a1b3-f5a1df66c643" providerId="ADAL" clId="{3E63EB60-4BCE-40FC-92A3-9A7F6CA304EB}" dt="2024-01-14T23:57:32.022" v="30295" actId="164"/>
          <ac:spMkLst>
            <pc:docMk/>
            <pc:sldMk cId="3607082318" sldId="407"/>
            <ac:spMk id="53" creationId="{AC499BD9-74B0-AEF7-0DDD-A56606B1AA5F}"/>
          </ac:spMkLst>
        </pc:spChg>
        <pc:spChg chg="add mod topLvl">
          <ac:chgData name="Kwanghoon Jeong" userId="f3d143b3-b9be-494e-a1b3-f5a1df66c643" providerId="ADAL" clId="{3E63EB60-4BCE-40FC-92A3-9A7F6CA304EB}" dt="2024-01-14T23:57:32.022" v="30295" actId="164"/>
          <ac:spMkLst>
            <pc:docMk/>
            <pc:sldMk cId="3607082318" sldId="407"/>
            <ac:spMk id="54" creationId="{65A9CE56-2ED4-770F-8368-C905D9EDBF4A}"/>
          </ac:spMkLst>
        </pc:spChg>
        <pc:spChg chg="add mod topLvl">
          <ac:chgData name="Kwanghoon Jeong" userId="f3d143b3-b9be-494e-a1b3-f5a1df66c643" providerId="ADAL" clId="{3E63EB60-4BCE-40FC-92A3-9A7F6CA304EB}" dt="2024-01-14T23:57:35.371" v="30296" actId="164"/>
          <ac:spMkLst>
            <pc:docMk/>
            <pc:sldMk cId="3607082318" sldId="407"/>
            <ac:spMk id="55" creationId="{28D3FE83-C113-BFA0-9177-96C7C6391B9E}"/>
          </ac:spMkLst>
        </pc:spChg>
        <pc:spChg chg="add mod topLvl">
          <ac:chgData name="Kwanghoon Jeong" userId="f3d143b3-b9be-494e-a1b3-f5a1df66c643" providerId="ADAL" clId="{3E63EB60-4BCE-40FC-92A3-9A7F6CA304EB}" dt="2024-01-14T23:57:32.022" v="30295" actId="164"/>
          <ac:spMkLst>
            <pc:docMk/>
            <pc:sldMk cId="3607082318" sldId="407"/>
            <ac:spMk id="56" creationId="{158F504A-FC96-0324-DA2F-9BD2FC31F452}"/>
          </ac:spMkLst>
        </pc:spChg>
        <pc:spChg chg="add mod topLvl">
          <ac:chgData name="Kwanghoon Jeong" userId="f3d143b3-b9be-494e-a1b3-f5a1df66c643" providerId="ADAL" clId="{3E63EB60-4BCE-40FC-92A3-9A7F6CA304EB}" dt="2024-01-14T23:57:35.371" v="30296" actId="164"/>
          <ac:spMkLst>
            <pc:docMk/>
            <pc:sldMk cId="3607082318" sldId="407"/>
            <ac:spMk id="5129" creationId="{417C22B4-552D-24F3-1F39-97671B740952}"/>
          </ac:spMkLst>
        </pc:spChg>
        <pc:spChg chg="add del">
          <ac:chgData name="Kwanghoon Jeong" userId="f3d143b3-b9be-494e-a1b3-f5a1df66c643" providerId="ADAL" clId="{3E63EB60-4BCE-40FC-92A3-9A7F6CA304EB}" dt="2024-01-14T23:54:50.153" v="30242" actId="478"/>
          <ac:spMkLst>
            <pc:docMk/>
            <pc:sldMk cId="3607082318" sldId="407"/>
            <ac:spMk id="5130" creationId="{4630FF2C-0E96-095B-B48C-5224D704F00E}"/>
          </ac:spMkLst>
        </pc:spChg>
        <pc:spChg chg="add mod">
          <ac:chgData name="Kwanghoon Jeong" userId="f3d143b3-b9be-494e-a1b3-f5a1df66c643" providerId="ADAL" clId="{3E63EB60-4BCE-40FC-92A3-9A7F6CA304EB}" dt="2024-01-14T23:57:10.039" v="30290" actId="164"/>
          <ac:spMkLst>
            <pc:docMk/>
            <pc:sldMk cId="3607082318" sldId="407"/>
            <ac:spMk id="5133" creationId="{626401C4-94AF-5C57-FFA4-F7CE8EBA2847}"/>
          </ac:spMkLst>
        </pc:spChg>
        <pc:spChg chg="add mod topLvl">
          <ac:chgData name="Kwanghoon Jeong" userId="f3d143b3-b9be-494e-a1b3-f5a1df66c643" providerId="ADAL" clId="{3E63EB60-4BCE-40FC-92A3-9A7F6CA304EB}" dt="2024-01-14T23:57:32.022" v="30295" actId="164"/>
          <ac:spMkLst>
            <pc:docMk/>
            <pc:sldMk cId="3607082318" sldId="407"/>
            <ac:spMk id="5134" creationId="{D3C60FDB-727F-BD53-98D0-2333CE055647}"/>
          </ac:spMkLst>
        </pc:spChg>
        <pc:spChg chg="add mod">
          <ac:chgData name="Kwanghoon Jeong" userId="f3d143b3-b9be-494e-a1b3-f5a1df66c643" providerId="ADAL" clId="{3E63EB60-4BCE-40FC-92A3-9A7F6CA304EB}" dt="2024-01-15T00:02:44.496" v="30377" actId="164"/>
          <ac:spMkLst>
            <pc:docMk/>
            <pc:sldMk cId="3607082318" sldId="407"/>
            <ac:spMk id="5149" creationId="{C274B256-CCC8-B139-6DC9-279677915A97}"/>
          </ac:spMkLst>
        </pc:spChg>
        <pc:spChg chg="add mod">
          <ac:chgData name="Kwanghoon Jeong" userId="f3d143b3-b9be-494e-a1b3-f5a1df66c643" providerId="ADAL" clId="{3E63EB60-4BCE-40FC-92A3-9A7F6CA304EB}" dt="2024-01-15T00:02:44.496" v="30377" actId="164"/>
          <ac:spMkLst>
            <pc:docMk/>
            <pc:sldMk cId="3607082318" sldId="407"/>
            <ac:spMk id="5150" creationId="{5057CBF3-43D0-4A03-6890-01A1938B363C}"/>
          </ac:spMkLst>
        </pc:spChg>
        <pc:spChg chg="add mod">
          <ac:chgData name="Kwanghoon Jeong" userId="f3d143b3-b9be-494e-a1b3-f5a1df66c643" providerId="ADAL" clId="{3E63EB60-4BCE-40FC-92A3-9A7F6CA304EB}" dt="2024-01-15T00:02:44.496" v="30377" actId="164"/>
          <ac:spMkLst>
            <pc:docMk/>
            <pc:sldMk cId="3607082318" sldId="407"/>
            <ac:spMk id="5151" creationId="{024752AA-F821-44C5-8B5E-9D6A5C4BBB3A}"/>
          </ac:spMkLst>
        </pc:spChg>
        <pc:spChg chg="add mod">
          <ac:chgData name="Kwanghoon Jeong" userId="f3d143b3-b9be-494e-a1b3-f5a1df66c643" providerId="ADAL" clId="{3E63EB60-4BCE-40FC-92A3-9A7F6CA304EB}" dt="2024-01-15T00:02:44.496" v="30377" actId="164"/>
          <ac:spMkLst>
            <pc:docMk/>
            <pc:sldMk cId="3607082318" sldId="407"/>
            <ac:spMk id="5152" creationId="{5E2FF15D-53AF-F8DC-6F0C-805800F15D42}"/>
          </ac:spMkLst>
        </pc:spChg>
        <pc:spChg chg="add mod">
          <ac:chgData name="Kwanghoon Jeong" userId="f3d143b3-b9be-494e-a1b3-f5a1df66c643" providerId="ADAL" clId="{3E63EB60-4BCE-40FC-92A3-9A7F6CA304EB}" dt="2024-01-15T00:02:44.496" v="30377" actId="164"/>
          <ac:spMkLst>
            <pc:docMk/>
            <pc:sldMk cId="3607082318" sldId="407"/>
            <ac:spMk id="5155" creationId="{E6BCB6E2-0A4D-6BCE-6CDE-FB9546B46C76}"/>
          </ac:spMkLst>
        </pc:spChg>
        <pc:spChg chg="add mod">
          <ac:chgData name="Kwanghoon Jeong" userId="f3d143b3-b9be-494e-a1b3-f5a1df66c643" providerId="ADAL" clId="{3E63EB60-4BCE-40FC-92A3-9A7F6CA304EB}" dt="2024-01-15T00:02:44.496" v="30377" actId="164"/>
          <ac:spMkLst>
            <pc:docMk/>
            <pc:sldMk cId="3607082318" sldId="407"/>
            <ac:spMk id="5156" creationId="{9AEEFAD7-C8B8-6EEB-99EB-A0DE36AC9D52}"/>
          </ac:spMkLst>
        </pc:spChg>
        <pc:spChg chg="add mod">
          <ac:chgData name="Kwanghoon Jeong" userId="f3d143b3-b9be-494e-a1b3-f5a1df66c643" providerId="ADAL" clId="{3E63EB60-4BCE-40FC-92A3-9A7F6CA304EB}" dt="2024-01-15T00:02:44.496" v="30377" actId="164"/>
          <ac:spMkLst>
            <pc:docMk/>
            <pc:sldMk cId="3607082318" sldId="407"/>
            <ac:spMk id="5157" creationId="{FD0DF191-A6FC-1164-4111-917EB72B927F}"/>
          </ac:spMkLst>
        </pc:spChg>
        <pc:spChg chg="add mod">
          <ac:chgData name="Kwanghoon Jeong" userId="f3d143b3-b9be-494e-a1b3-f5a1df66c643" providerId="ADAL" clId="{3E63EB60-4BCE-40FC-92A3-9A7F6CA304EB}" dt="2024-01-15T00:26:36.636" v="30514" actId="1076"/>
          <ac:spMkLst>
            <pc:docMk/>
            <pc:sldMk cId="3607082318" sldId="407"/>
            <ac:spMk id="5159" creationId="{E44E7DE7-F561-9B6A-2D51-ED0FDE04ABD1}"/>
          </ac:spMkLst>
        </pc:spChg>
        <pc:spChg chg="add mod">
          <ac:chgData name="Kwanghoon Jeong" userId="f3d143b3-b9be-494e-a1b3-f5a1df66c643" providerId="ADAL" clId="{3E63EB60-4BCE-40FC-92A3-9A7F6CA304EB}" dt="2024-01-15T00:26:33.290" v="30513" actId="1076"/>
          <ac:spMkLst>
            <pc:docMk/>
            <pc:sldMk cId="3607082318" sldId="407"/>
            <ac:spMk id="5160" creationId="{5ECBC6EF-88AF-A6EC-A022-C6209937E020}"/>
          </ac:spMkLst>
        </pc:spChg>
        <pc:spChg chg="add mod">
          <ac:chgData name="Kwanghoon Jeong" userId="f3d143b3-b9be-494e-a1b3-f5a1df66c643" providerId="ADAL" clId="{3E63EB60-4BCE-40FC-92A3-9A7F6CA304EB}" dt="2024-01-15T00:26:30.612" v="30512" actId="1076"/>
          <ac:spMkLst>
            <pc:docMk/>
            <pc:sldMk cId="3607082318" sldId="407"/>
            <ac:spMk id="5161" creationId="{9AFBF995-1E5C-DCFA-FA2B-78B35C969CCD}"/>
          </ac:spMkLst>
        </pc:spChg>
        <pc:spChg chg="add mod">
          <ac:chgData name="Kwanghoon Jeong" userId="f3d143b3-b9be-494e-a1b3-f5a1df66c643" providerId="ADAL" clId="{3E63EB60-4BCE-40FC-92A3-9A7F6CA304EB}" dt="2024-01-15T00:26:28.232" v="30511" actId="1076"/>
          <ac:spMkLst>
            <pc:docMk/>
            <pc:sldMk cId="3607082318" sldId="407"/>
            <ac:spMk id="5162" creationId="{09DC5B6B-44C3-C039-C62A-26258CE24C5C}"/>
          </ac:spMkLst>
        </pc:spChg>
        <pc:grpChg chg="add mod">
          <ac:chgData name="Kwanghoon Jeong" userId="f3d143b3-b9be-494e-a1b3-f5a1df66c643" providerId="ADAL" clId="{3E63EB60-4BCE-40FC-92A3-9A7F6CA304EB}" dt="2024-01-14T04:24:24.089" v="26421" actId="1076"/>
          <ac:grpSpMkLst>
            <pc:docMk/>
            <pc:sldMk cId="3607082318" sldId="407"/>
            <ac:grpSpMk id="7" creationId="{9F26862A-BCD2-7EC9-BEA4-E55A01E0C00C}"/>
          </ac:grpSpMkLst>
        </pc:grpChg>
        <pc:grpChg chg="add mod">
          <ac:chgData name="Kwanghoon Jeong" userId="f3d143b3-b9be-494e-a1b3-f5a1df66c643" providerId="ADAL" clId="{3E63EB60-4BCE-40FC-92A3-9A7F6CA304EB}" dt="2024-01-14T23:57:10.039" v="30290" actId="164"/>
          <ac:grpSpMkLst>
            <pc:docMk/>
            <pc:sldMk cId="3607082318" sldId="407"/>
            <ac:grpSpMk id="38" creationId="{D06AF70A-6131-2EBD-D5F7-E76E13B62036}"/>
          </ac:grpSpMkLst>
        </pc:grpChg>
        <pc:grpChg chg="add mod">
          <ac:chgData name="Kwanghoon Jeong" userId="f3d143b3-b9be-494e-a1b3-f5a1df66c643" providerId="ADAL" clId="{3E63EB60-4BCE-40FC-92A3-9A7F6CA304EB}" dt="2024-01-14T23:57:10.039" v="30290" actId="164"/>
          <ac:grpSpMkLst>
            <pc:docMk/>
            <pc:sldMk cId="3607082318" sldId="407"/>
            <ac:grpSpMk id="5135" creationId="{21979D29-1EC4-2B53-4EC9-544EB0FD9C1A}"/>
          </ac:grpSpMkLst>
        </pc:grpChg>
        <pc:grpChg chg="add del mod">
          <ac:chgData name="Kwanghoon Jeong" userId="f3d143b3-b9be-494e-a1b3-f5a1df66c643" providerId="ADAL" clId="{3E63EB60-4BCE-40FC-92A3-9A7F6CA304EB}" dt="2024-01-14T23:57:27.985" v="30294" actId="165"/>
          <ac:grpSpMkLst>
            <pc:docMk/>
            <pc:sldMk cId="3607082318" sldId="407"/>
            <ac:grpSpMk id="5136" creationId="{AF54F964-2D0A-BD15-DC1C-D89F6A53B877}"/>
          </ac:grpSpMkLst>
        </pc:grpChg>
        <pc:grpChg chg="add mod">
          <ac:chgData name="Kwanghoon Jeong" userId="f3d143b3-b9be-494e-a1b3-f5a1df66c643" providerId="ADAL" clId="{3E63EB60-4BCE-40FC-92A3-9A7F6CA304EB}" dt="2024-01-14T23:57:32.022" v="30295" actId="164"/>
          <ac:grpSpMkLst>
            <pc:docMk/>
            <pc:sldMk cId="3607082318" sldId="407"/>
            <ac:grpSpMk id="5137" creationId="{1DCA143B-E565-410F-94D0-752622DFD95F}"/>
          </ac:grpSpMkLst>
        </pc:grpChg>
        <pc:grpChg chg="add mod">
          <ac:chgData name="Kwanghoon Jeong" userId="f3d143b3-b9be-494e-a1b3-f5a1df66c643" providerId="ADAL" clId="{3E63EB60-4BCE-40FC-92A3-9A7F6CA304EB}" dt="2024-01-14T23:57:35.371" v="30296" actId="164"/>
          <ac:grpSpMkLst>
            <pc:docMk/>
            <pc:sldMk cId="3607082318" sldId="407"/>
            <ac:grpSpMk id="5138" creationId="{D9CB5DDD-6D45-0CB7-A98C-B29B22F2B390}"/>
          </ac:grpSpMkLst>
        </pc:grpChg>
        <pc:grpChg chg="add mod">
          <ac:chgData name="Kwanghoon Jeong" userId="f3d143b3-b9be-494e-a1b3-f5a1df66c643" providerId="ADAL" clId="{3E63EB60-4BCE-40FC-92A3-9A7F6CA304EB}" dt="2024-01-15T00:02:44.496" v="30377" actId="164"/>
          <ac:grpSpMkLst>
            <pc:docMk/>
            <pc:sldMk cId="3607082318" sldId="407"/>
            <ac:grpSpMk id="5158" creationId="{1FE3A54A-FC7B-5845-D2DE-BDEAFD426A5C}"/>
          </ac:grpSpMkLst>
        </pc:grpChg>
        <pc:picChg chg="add del mod">
          <ac:chgData name="Kwanghoon Jeong" userId="f3d143b3-b9be-494e-a1b3-f5a1df66c643" providerId="ADAL" clId="{3E63EB60-4BCE-40FC-92A3-9A7F6CA304EB}" dt="2024-01-14T04:14:00.367" v="26220" actId="478"/>
          <ac:picMkLst>
            <pc:docMk/>
            <pc:sldMk cId="3607082318" sldId="407"/>
            <ac:picMk id="17" creationId="{E74D52E6-6CFB-E8A8-3DED-33E5028E4262}"/>
          </ac:picMkLst>
        </pc:picChg>
        <pc:picChg chg="add del mod">
          <ac:chgData name="Kwanghoon Jeong" userId="f3d143b3-b9be-494e-a1b3-f5a1df66c643" providerId="ADAL" clId="{3E63EB60-4BCE-40FC-92A3-9A7F6CA304EB}" dt="2024-01-14T04:16:12.495" v="26239" actId="478"/>
          <ac:picMkLst>
            <pc:docMk/>
            <pc:sldMk cId="3607082318" sldId="407"/>
            <ac:picMk id="19" creationId="{7A226087-8EEA-1461-72A1-F7BEEC8A720E}"/>
          </ac:picMkLst>
        </pc:picChg>
        <pc:picChg chg="add del">
          <ac:chgData name="Kwanghoon Jeong" userId="f3d143b3-b9be-494e-a1b3-f5a1df66c643" providerId="ADAL" clId="{3E63EB60-4BCE-40FC-92A3-9A7F6CA304EB}" dt="2024-01-14T04:16:09.053" v="26237" actId="478"/>
          <ac:picMkLst>
            <pc:docMk/>
            <pc:sldMk cId="3607082318" sldId="407"/>
            <ac:picMk id="21" creationId="{7D493DF7-CE19-DBF3-4EC2-68332F346FD4}"/>
          </ac:picMkLst>
        </pc:picChg>
        <pc:picChg chg="add mod">
          <ac:chgData name="Kwanghoon Jeong" userId="f3d143b3-b9be-494e-a1b3-f5a1df66c643" providerId="ADAL" clId="{3E63EB60-4BCE-40FC-92A3-9A7F6CA304EB}" dt="2024-01-14T23:17:34.814" v="30057" actId="1076"/>
          <ac:picMkLst>
            <pc:docMk/>
            <pc:sldMk cId="3607082318" sldId="407"/>
            <ac:picMk id="23" creationId="{7FA6D282-076E-1EEA-CE1E-CE0DF6C9101D}"/>
          </ac:picMkLst>
        </pc:picChg>
        <pc:picChg chg="add mod">
          <ac:chgData name="Kwanghoon Jeong" userId="f3d143b3-b9be-494e-a1b3-f5a1df66c643" providerId="ADAL" clId="{3E63EB60-4BCE-40FC-92A3-9A7F6CA304EB}" dt="2024-01-14T23:17:54.663" v="30063" actId="14100"/>
          <ac:picMkLst>
            <pc:docMk/>
            <pc:sldMk cId="3607082318" sldId="407"/>
            <ac:picMk id="24" creationId="{C1F7D865-EA03-3320-E44C-6116D13CC36D}"/>
          </ac:picMkLst>
        </pc:picChg>
        <pc:picChg chg="add mod">
          <ac:chgData name="Kwanghoon Jeong" userId="f3d143b3-b9be-494e-a1b3-f5a1df66c643" providerId="ADAL" clId="{3E63EB60-4BCE-40FC-92A3-9A7F6CA304EB}" dt="2024-01-14T23:11:39.544" v="29986" actId="1076"/>
          <ac:picMkLst>
            <pc:docMk/>
            <pc:sldMk cId="3607082318" sldId="407"/>
            <ac:picMk id="25" creationId="{13457065-B08D-BCBE-CEF3-4CD35552183F}"/>
          </ac:picMkLst>
        </pc:picChg>
        <pc:picChg chg="add mod">
          <ac:chgData name="Kwanghoon Jeong" userId="f3d143b3-b9be-494e-a1b3-f5a1df66c643" providerId="ADAL" clId="{3E63EB60-4BCE-40FC-92A3-9A7F6CA304EB}" dt="2024-01-14T23:11:39.544" v="29986" actId="1076"/>
          <ac:picMkLst>
            <pc:docMk/>
            <pc:sldMk cId="3607082318" sldId="407"/>
            <ac:picMk id="26" creationId="{D5D3FF74-77BA-A63E-9ED6-74ADD4219426}"/>
          </ac:picMkLst>
        </pc:picChg>
        <pc:picChg chg="add del mod modCrop">
          <ac:chgData name="Kwanghoon Jeong" userId="f3d143b3-b9be-494e-a1b3-f5a1df66c643" providerId="ADAL" clId="{3E63EB60-4BCE-40FC-92A3-9A7F6CA304EB}" dt="2024-01-14T23:09:48.918" v="29948" actId="21"/>
          <ac:picMkLst>
            <pc:docMk/>
            <pc:sldMk cId="3607082318" sldId="407"/>
            <ac:picMk id="36" creationId="{C3E4A964-2222-0721-F30A-01829C6807F2}"/>
          </ac:picMkLst>
        </pc:picChg>
        <pc:picChg chg="add del mod">
          <ac:chgData name="Kwanghoon Jeong" userId="f3d143b3-b9be-494e-a1b3-f5a1df66c643" providerId="ADAL" clId="{3E63EB60-4BCE-40FC-92A3-9A7F6CA304EB}" dt="2024-01-14T19:49:35.427" v="29154" actId="478"/>
          <ac:picMkLst>
            <pc:docMk/>
            <pc:sldMk cId="3607082318" sldId="407"/>
            <ac:picMk id="37" creationId="{47D1C77C-77D4-BFE7-B3C8-9D2EFBD04595}"/>
          </ac:picMkLst>
        </pc:picChg>
        <pc:picChg chg="add mod topLvl">
          <ac:chgData name="Kwanghoon Jeong" userId="f3d143b3-b9be-494e-a1b3-f5a1df66c643" providerId="ADAL" clId="{3E63EB60-4BCE-40FC-92A3-9A7F6CA304EB}" dt="2024-01-14T23:57:32.022" v="30295" actId="164"/>
          <ac:picMkLst>
            <pc:docMk/>
            <pc:sldMk cId="3607082318" sldId="407"/>
            <ac:picMk id="39" creationId="{482E6BEE-2047-7A63-60D2-F91A3E29A451}"/>
          </ac:picMkLst>
        </pc:picChg>
        <pc:picChg chg="add mod topLvl">
          <ac:chgData name="Kwanghoon Jeong" userId="f3d143b3-b9be-494e-a1b3-f5a1df66c643" providerId="ADAL" clId="{3E63EB60-4BCE-40FC-92A3-9A7F6CA304EB}" dt="2024-01-14T23:57:32.022" v="30295" actId="164"/>
          <ac:picMkLst>
            <pc:docMk/>
            <pc:sldMk cId="3607082318" sldId="407"/>
            <ac:picMk id="40" creationId="{951ED395-9534-2120-A087-D9DDE8B2C677}"/>
          </ac:picMkLst>
        </pc:picChg>
        <pc:picChg chg="add mod topLvl">
          <ac:chgData name="Kwanghoon Jeong" userId="f3d143b3-b9be-494e-a1b3-f5a1df66c643" providerId="ADAL" clId="{3E63EB60-4BCE-40FC-92A3-9A7F6CA304EB}" dt="2024-01-14T23:57:32.022" v="30295" actId="164"/>
          <ac:picMkLst>
            <pc:docMk/>
            <pc:sldMk cId="3607082318" sldId="407"/>
            <ac:picMk id="41" creationId="{2FD56741-C959-0E40-1A31-2800D908B45E}"/>
          </ac:picMkLst>
        </pc:picChg>
        <pc:picChg chg="add mod topLvl">
          <ac:chgData name="Kwanghoon Jeong" userId="f3d143b3-b9be-494e-a1b3-f5a1df66c643" providerId="ADAL" clId="{3E63EB60-4BCE-40FC-92A3-9A7F6CA304EB}" dt="2024-01-14T23:57:32.022" v="30295" actId="164"/>
          <ac:picMkLst>
            <pc:docMk/>
            <pc:sldMk cId="3607082318" sldId="407"/>
            <ac:picMk id="42" creationId="{3C1470DC-6773-85A9-AACC-DE720E923E84}"/>
          </ac:picMkLst>
        </pc:picChg>
        <pc:picChg chg="add mod topLvl">
          <ac:chgData name="Kwanghoon Jeong" userId="f3d143b3-b9be-494e-a1b3-f5a1df66c643" providerId="ADAL" clId="{3E63EB60-4BCE-40FC-92A3-9A7F6CA304EB}" dt="2024-01-14T23:57:35.371" v="30296" actId="164"/>
          <ac:picMkLst>
            <pc:docMk/>
            <pc:sldMk cId="3607082318" sldId="407"/>
            <ac:picMk id="43" creationId="{909B30B8-F7DB-A068-0B3E-E57D40F42BD4}"/>
          </ac:picMkLst>
        </pc:picChg>
        <pc:picChg chg="add mod topLvl">
          <ac:chgData name="Kwanghoon Jeong" userId="f3d143b3-b9be-494e-a1b3-f5a1df66c643" providerId="ADAL" clId="{3E63EB60-4BCE-40FC-92A3-9A7F6CA304EB}" dt="2024-01-14T23:57:35.371" v="30296" actId="164"/>
          <ac:picMkLst>
            <pc:docMk/>
            <pc:sldMk cId="3607082318" sldId="407"/>
            <ac:picMk id="44" creationId="{8158161E-9837-8E19-C551-ED004116384A}"/>
          </ac:picMkLst>
        </pc:picChg>
        <pc:picChg chg="add del mod">
          <ac:chgData name="Kwanghoon Jeong" userId="f3d143b3-b9be-494e-a1b3-f5a1df66c643" providerId="ADAL" clId="{3E63EB60-4BCE-40FC-92A3-9A7F6CA304EB}" dt="2024-01-14T23:11:50.198" v="29989"/>
          <ac:picMkLst>
            <pc:docMk/>
            <pc:sldMk cId="3607082318" sldId="407"/>
            <ac:picMk id="45" creationId="{EC7CA6F3-FF07-AEF4-B054-6DCE1603C41D}"/>
          </ac:picMkLst>
        </pc:picChg>
        <pc:picChg chg="add del mod">
          <ac:chgData name="Kwanghoon Jeong" userId="f3d143b3-b9be-494e-a1b3-f5a1df66c643" providerId="ADAL" clId="{3E63EB60-4BCE-40FC-92A3-9A7F6CA304EB}" dt="2024-01-14T23:11:50.198" v="29989"/>
          <ac:picMkLst>
            <pc:docMk/>
            <pc:sldMk cId="3607082318" sldId="407"/>
            <ac:picMk id="46" creationId="{D2579E8F-1231-F056-5D29-50EE5EFE2B23}"/>
          </ac:picMkLst>
        </pc:picChg>
        <pc:picChg chg="add del mod">
          <ac:chgData name="Kwanghoon Jeong" userId="f3d143b3-b9be-494e-a1b3-f5a1df66c643" providerId="ADAL" clId="{3E63EB60-4BCE-40FC-92A3-9A7F6CA304EB}" dt="2024-01-14T23:11:50.198" v="29989"/>
          <ac:picMkLst>
            <pc:docMk/>
            <pc:sldMk cId="3607082318" sldId="407"/>
            <ac:picMk id="47" creationId="{187DE130-83F5-88A6-0D0D-48D0422A2C8E}"/>
          </ac:picMkLst>
        </pc:picChg>
        <pc:picChg chg="add del mod">
          <ac:chgData name="Kwanghoon Jeong" userId="f3d143b3-b9be-494e-a1b3-f5a1df66c643" providerId="ADAL" clId="{3E63EB60-4BCE-40FC-92A3-9A7F6CA304EB}" dt="2024-01-14T23:11:50.198" v="29989"/>
          <ac:picMkLst>
            <pc:docMk/>
            <pc:sldMk cId="3607082318" sldId="407"/>
            <ac:picMk id="48" creationId="{57D6BC88-EA17-7DFB-17EA-6B5E5C4370BC}"/>
          </ac:picMkLst>
        </pc:picChg>
        <pc:picChg chg="add del mod">
          <ac:chgData name="Kwanghoon Jeong" userId="f3d143b3-b9be-494e-a1b3-f5a1df66c643" providerId="ADAL" clId="{3E63EB60-4BCE-40FC-92A3-9A7F6CA304EB}" dt="2024-01-14T23:11:50.198" v="29989"/>
          <ac:picMkLst>
            <pc:docMk/>
            <pc:sldMk cId="3607082318" sldId="407"/>
            <ac:picMk id="49" creationId="{4172B878-B4A1-33E9-67B1-B67907EB2B3D}"/>
          </ac:picMkLst>
        </pc:picChg>
        <pc:picChg chg="add del mod">
          <ac:chgData name="Kwanghoon Jeong" userId="f3d143b3-b9be-494e-a1b3-f5a1df66c643" providerId="ADAL" clId="{3E63EB60-4BCE-40FC-92A3-9A7F6CA304EB}" dt="2024-01-14T23:11:50.198" v="29989"/>
          <ac:picMkLst>
            <pc:docMk/>
            <pc:sldMk cId="3607082318" sldId="407"/>
            <ac:picMk id="50" creationId="{249A22DC-A2ED-6F87-7F8B-B57D38E2D320}"/>
          </ac:picMkLst>
        </pc:picChg>
        <pc:picChg chg="add del mod">
          <ac:chgData name="Kwanghoon Jeong" userId="f3d143b3-b9be-494e-a1b3-f5a1df66c643" providerId="ADAL" clId="{3E63EB60-4BCE-40FC-92A3-9A7F6CA304EB}" dt="2024-01-14T23:11:54.494" v="29991"/>
          <ac:picMkLst>
            <pc:docMk/>
            <pc:sldMk cId="3607082318" sldId="407"/>
            <ac:picMk id="51" creationId="{6B3F1F31-0CE4-FAA4-7B07-E60ECFEF7F34}"/>
          </ac:picMkLst>
        </pc:picChg>
        <pc:picChg chg="add mod">
          <ac:chgData name="Kwanghoon Jeong" userId="f3d143b3-b9be-494e-a1b3-f5a1df66c643" providerId="ADAL" clId="{3E63EB60-4BCE-40FC-92A3-9A7F6CA304EB}" dt="2024-01-15T00:26:47.680" v="30517" actId="1076"/>
          <ac:picMkLst>
            <pc:docMk/>
            <pc:sldMk cId="3607082318" sldId="407"/>
            <ac:picMk id="5122" creationId="{2F9B69FE-D537-1141-7F79-495D28037A60}"/>
          </ac:picMkLst>
        </pc:picChg>
        <pc:cxnChg chg="add mod">
          <ac:chgData name="Kwanghoon Jeong" userId="f3d143b3-b9be-494e-a1b3-f5a1df66c643" providerId="ADAL" clId="{3E63EB60-4BCE-40FC-92A3-9A7F6CA304EB}" dt="2024-01-15T00:02:44.496" v="30377" actId="164"/>
          <ac:cxnSpMkLst>
            <pc:docMk/>
            <pc:sldMk cId="3607082318" sldId="407"/>
            <ac:cxnSpMk id="57" creationId="{6E1B9DDB-BF70-F274-E406-391FAD0D316A}"/>
          </ac:cxnSpMkLst>
        </pc:cxnChg>
        <pc:cxnChg chg="add mod">
          <ac:chgData name="Kwanghoon Jeong" userId="f3d143b3-b9be-494e-a1b3-f5a1df66c643" providerId="ADAL" clId="{3E63EB60-4BCE-40FC-92A3-9A7F6CA304EB}" dt="2024-01-15T00:02:44.496" v="30377" actId="164"/>
          <ac:cxnSpMkLst>
            <pc:docMk/>
            <pc:sldMk cId="3607082318" sldId="407"/>
            <ac:cxnSpMk id="60" creationId="{68B76DD3-ED99-AE12-0E93-854E12C00C7E}"/>
          </ac:cxnSpMkLst>
        </pc:cxnChg>
        <pc:cxnChg chg="add mod">
          <ac:chgData name="Kwanghoon Jeong" userId="f3d143b3-b9be-494e-a1b3-f5a1df66c643" providerId="ADAL" clId="{3E63EB60-4BCE-40FC-92A3-9A7F6CA304EB}" dt="2024-01-15T00:02:44.496" v="30377" actId="164"/>
          <ac:cxnSpMkLst>
            <pc:docMk/>
            <pc:sldMk cId="3607082318" sldId="407"/>
            <ac:cxnSpMk id="5123" creationId="{BEE5F6C9-804B-E3BA-8DE1-C39EEA2D3ADC}"/>
          </ac:cxnSpMkLst>
        </pc:cxnChg>
        <pc:cxnChg chg="add mod">
          <ac:chgData name="Kwanghoon Jeong" userId="f3d143b3-b9be-494e-a1b3-f5a1df66c643" providerId="ADAL" clId="{3E63EB60-4BCE-40FC-92A3-9A7F6CA304EB}" dt="2024-01-15T00:02:44.496" v="30377" actId="164"/>
          <ac:cxnSpMkLst>
            <pc:docMk/>
            <pc:sldMk cId="3607082318" sldId="407"/>
            <ac:cxnSpMk id="5124" creationId="{F0DC78A8-FDC6-5855-301A-3AA6113B497F}"/>
          </ac:cxnSpMkLst>
        </pc:cxnChg>
        <pc:cxnChg chg="add mod topLvl">
          <ac:chgData name="Kwanghoon Jeong" userId="f3d143b3-b9be-494e-a1b3-f5a1df66c643" providerId="ADAL" clId="{3E63EB60-4BCE-40FC-92A3-9A7F6CA304EB}" dt="2024-01-14T23:57:32.022" v="30295" actId="164"/>
          <ac:cxnSpMkLst>
            <pc:docMk/>
            <pc:sldMk cId="3607082318" sldId="407"/>
            <ac:cxnSpMk id="5132" creationId="{3E59E2A6-6E7C-91F0-FD26-2A33BFE32FA4}"/>
          </ac:cxnSpMkLst>
        </pc:cxnChg>
        <pc:cxnChg chg="add mod">
          <ac:chgData name="Kwanghoon Jeong" userId="f3d143b3-b9be-494e-a1b3-f5a1df66c643" providerId="ADAL" clId="{3E63EB60-4BCE-40FC-92A3-9A7F6CA304EB}" dt="2024-01-15T00:02:44.496" v="30377" actId="164"/>
          <ac:cxnSpMkLst>
            <pc:docMk/>
            <pc:sldMk cId="3607082318" sldId="407"/>
            <ac:cxnSpMk id="5139" creationId="{DAB41627-B6BE-283B-1DA3-FDA595C88C22}"/>
          </ac:cxnSpMkLst>
        </pc:cxnChg>
        <pc:cxnChg chg="add mod">
          <ac:chgData name="Kwanghoon Jeong" userId="f3d143b3-b9be-494e-a1b3-f5a1df66c643" providerId="ADAL" clId="{3E63EB60-4BCE-40FC-92A3-9A7F6CA304EB}" dt="2024-01-15T00:02:44.496" v="30377" actId="164"/>
          <ac:cxnSpMkLst>
            <pc:docMk/>
            <pc:sldMk cId="3607082318" sldId="407"/>
            <ac:cxnSpMk id="5140" creationId="{3E6CACD7-FE39-88CB-5BBD-0BEBFB2492B9}"/>
          </ac:cxnSpMkLst>
        </pc:cxnChg>
        <pc:cxnChg chg="add mod">
          <ac:chgData name="Kwanghoon Jeong" userId="f3d143b3-b9be-494e-a1b3-f5a1df66c643" providerId="ADAL" clId="{3E63EB60-4BCE-40FC-92A3-9A7F6CA304EB}" dt="2024-01-15T00:02:44.496" v="30377" actId="164"/>
          <ac:cxnSpMkLst>
            <pc:docMk/>
            <pc:sldMk cId="3607082318" sldId="407"/>
            <ac:cxnSpMk id="5145" creationId="{9D79CE2B-B62D-1603-3DE3-9BDFA9BB5093}"/>
          </ac:cxnSpMkLst>
        </pc:cxnChg>
      </pc:sldChg>
      <pc:sldChg chg="addSp delSp modSp new mod ord modTransition">
        <pc:chgData name="Kwanghoon Jeong" userId="f3d143b3-b9be-494e-a1b3-f5a1df66c643" providerId="ADAL" clId="{3E63EB60-4BCE-40FC-92A3-9A7F6CA304EB}" dt="2024-01-15T00:07:21.338" v="30431" actId="1076"/>
        <pc:sldMkLst>
          <pc:docMk/>
          <pc:sldMk cId="2460847347" sldId="408"/>
        </pc:sldMkLst>
        <pc:spChg chg="del">
          <ac:chgData name="Kwanghoon Jeong" userId="f3d143b3-b9be-494e-a1b3-f5a1df66c643" providerId="ADAL" clId="{3E63EB60-4BCE-40FC-92A3-9A7F6CA304EB}" dt="2024-01-14T02:23:02.440" v="25296" actId="478"/>
          <ac:spMkLst>
            <pc:docMk/>
            <pc:sldMk cId="2460847347" sldId="408"/>
            <ac:spMk id="2" creationId="{B8A5CBDB-A587-D466-0295-E40A0F864347}"/>
          </ac:spMkLst>
        </pc:spChg>
        <pc:spChg chg="mod">
          <ac:chgData name="Kwanghoon Jeong" userId="f3d143b3-b9be-494e-a1b3-f5a1df66c643" providerId="ADAL" clId="{3E63EB60-4BCE-40FC-92A3-9A7F6CA304EB}" dt="2024-01-14T03:52:03.394" v="26003" actId="1076"/>
          <ac:spMkLst>
            <pc:docMk/>
            <pc:sldMk cId="2460847347" sldId="408"/>
            <ac:spMk id="4" creationId="{D5E7C64B-18A2-07FD-CF02-E703FFF18502}"/>
          </ac:spMkLst>
        </pc:spChg>
        <pc:spChg chg="del">
          <ac:chgData name="Kwanghoon Jeong" userId="f3d143b3-b9be-494e-a1b3-f5a1df66c643" providerId="ADAL" clId="{3E63EB60-4BCE-40FC-92A3-9A7F6CA304EB}" dt="2024-01-14T02:23:02.440" v="25296" actId="478"/>
          <ac:spMkLst>
            <pc:docMk/>
            <pc:sldMk cId="2460847347" sldId="408"/>
            <ac:spMk id="5" creationId="{B12C038E-E4EB-9851-924C-6639C4ED32BB}"/>
          </ac:spMkLst>
        </pc:spChg>
        <pc:spChg chg="del">
          <ac:chgData name="Kwanghoon Jeong" userId="f3d143b3-b9be-494e-a1b3-f5a1df66c643" providerId="ADAL" clId="{3E63EB60-4BCE-40FC-92A3-9A7F6CA304EB}" dt="2024-01-14T02:23:02.440" v="25296" actId="478"/>
          <ac:spMkLst>
            <pc:docMk/>
            <pc:sldMk cId="2460847347" sldId="408"/>
            <ac:spMk id="6" creationId="{B120B5A1-1F2E-B336-953C-0ECDC770171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5" creationId="{DE7DD54A-D811-BAC3-C501-C61B041EF527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6" creationId="{1A5BC772-9EE0-8C74-EE1B-F7A8F3839816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7" creationId="{229BBD60-AAC2-429C-2B77-412F7B612DC4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8" creationId="{C57CAA23-A14E-F514-BCD4-E5E451765D6A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22" creationId="{A7579CCC-054B-359C-AB17-2FF44F50A802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23" creationId="{9C880E60-62EE-C997-E23F-E813CF30C88C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24" creationId="{8856C427-51D2-9451-8625-DD2F7E741856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25" creationId="{EA2F2DD6-7E78-35E3-9779-704907D3D9B6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29" creationId="{29A1B0ED-C87E-F0ED-07AB-FB4EC1E99B8A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31" creationId="{FEEEBFAB-584D-5172-FE59-FEC4328FA68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32" creationId="{2C286FBC-C78F-84F9-94E3-2ADD65CD830D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34" creationId="{A9719EB9-7E6A-A7F2-C81A-4F57CE88B11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35" creationId="{DDEA6A15-F6BE-4F0E-E2D7-0B03B22FEB94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37" creationId="{2FD28E65-016C-22D2-6BFE-7D02BAFB897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38" creationId="{CB8751EF-B39C-594D-24F1-870FD4F112CE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41" creationId="{756C98AA-C913-BDA1-92C4-922ABD91BC35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43" creationId="{CC99AF56-56C6-918F-F168-748583C9BC29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44" creationId="{4E9B0765-D945-9EA0-D115-4E4E68A36DBD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46" creationId="{339E190C-9839-DA48-0103-D2A254C790D2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47" creationId="{F9058C16-F19D-5817-CCEE-F41993DD0961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49" creationId="{AEC70874-2E3A-ACED-F5EA-F0004A7BB29D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50" creationId="{D8E63CCD-ECE4-758B-8F20-8EADFA435F14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52" creationId="{F0E82F1E-7345-1272-6EFA-83533F7E7BD5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53" creationId="{9479F62C-0EAF-8471-4163-D6AEAA39E94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55" creationId="{5FA30EB2-0DFA-84B5-AD38-1828E6FDE7C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56" creationId="{BCAF96E9-5AE2-A4EC-FFE7-553A1B67513B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58" creationId="{73304574-8B85-1751-051D-4C222A6634E8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60" creationId="{182BA03E-C05A-360A-2593-85BD02144322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63" creationId="{C1EAE777-A126-8C41-E422-20318CF840F9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64" creationId="{668BC21A-D5CC-7F87-BE00-96302F1B542F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65" creationId="{1752B143-5852-BF12-2F77-6E2C85E379E7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66" creationId="{305F9845-BA44-FDC2-1C51-9629C4E90824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67" creationId="{2A1A3448-6787-E3D2-A585-A7BD9B7A5A3B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68" creationId="{5D664866-ABC2-9F31-ADA7-4A52D26CEE66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69" creationId="{EB4BF306-F446-8C30-F9BB-D7E567A025DF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70" creationId="{6478E884-7081-A78B-55A2-35AD936934E4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71" creationId="{ACCD0724-9685-9042-F4EB-455075F6C45A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72" creationId="{FB22164A-AA81-93FC-CD8A-37261E4EC47E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73" creationId="{618C0559-65B2-8A4C-BB1E-531E2593869C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75" creationId="{27DB80AC-AC8D-8AF0-0161-C82FBCBB0C2B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76" creationId="{F58375E0-F6C0-0498-9A6C-BBEADE144149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78" creationId="{605FF02D-F7B8-6A22-9335-770FF2B81C32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79" creationId="{A33609E1-1336-C48C-C01C-B7A0C59F9D10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80" creationId="{DD201315-C36A-187F-91CD-00486497C759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81" creationId="{FC91FCD6-E0F3-3C99-E074-ACB70F26E72B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82" creationId="{9172982B-4001-F368-A23E-BAF2FF6A6282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83" creationId="{BD24ED20-FFBA-958D-27AB-F2E22409C26A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84" creationId="{06875823-B171-CE67-C618-F662724C2E89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85" creationId="{C6029527-7032-3175-BC8D-88C01F009B19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86" creationId="{4C3EC6E8-5A2D-9532-E278-E6E4CC65F34D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87" creationId="{08ADF148-C552-8B63-4C1C-B60B9BCF0B8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88" creationId="{7D85E60B-9A8B-6224-9B2D-040BAAB35C8A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90" creationId="{B08A06C0-D8F8-49BF-BF84-52CEFD9F610A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91" creationId="{602896A9-96A0-3722-FD70-078EED0BC1F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94" creationId="{57BF1559-16B4-D768-ACEB-0503413C1CBE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95" creationId="{4AD5B581-C3E4-49C3-5658-7479BB38E195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96" creationId="{9A2359C6-B886-D1B8-55E6-834BA8679380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97" creationId="{0E4942A0-0F14-A0CC-FEE1-862C1626B70F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99" creationId="{CB3D9F13-105E-79CD-D82D-D7A960101811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00" creationId="{EAC029B4-9A0C-5A87-8291-5D5B098DAE36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01" creationId="{C2BD8128-9CBA-2A0F-957B-CA06A9DD135B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02" creationId="{274678F3-9C6A-2DD1-3B92-9A78534EBAD1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03" creationId="{06B94A97-1BF9-8CAC-9C77-4CCB90BE05F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04" creationId="{8369D632-A8BA-3AE0-57FE-504D9FFC28AB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05" creationId="{5FF0419A-D9E9-5C9E-9249-C92D5A670ED7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07" creationId="{FE93EA11-F568-3789-20ED-0C2573E61BAB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08" creationId="{C655E9E3-58C2-CB31-BFE4-8BD8736E6180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09" creationId="{77D5D71A-0A31-B4EF-0179-5075D80C09B3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10" creationId="{EC6B925D-E3BA-C5FE-EF0A-4C9E87DC20C8}"/>
          </ac:spMkLst>
        </pc:spChg>
        <pc:spChg chg="add del mod">
          <ac:chgData name="Kwanghoon Jeong" userId="f3d143b3-b9be-494e-a1b3-f5a1df66c643" providerId="ADAL" clId="{3E63EB60-4BCE-40FC-92A3-9A7F6CA304EB}" dt="2024-01-14T02:22:55.212" v="25293"/>
          <ac:spMkLst>
            <pc:docMk/>
            <pc:sldMk cId="2460847347" sldId="408"/>
            <ac:spMk id="111" creationId="{A78F79D1-0F96-1F61-C535-D2FEC57ABBA2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20" creationId="{78EFCC25-424F-EAD7-13CD-BA572E51FCE6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21" creationId="{5BB8BE5F-8003-59EF-9EFA-97E1E0E656EA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22" creationId="{7274F82A-A3D8-EC80-C9A2-E3D86E1AC299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23" creationId="{0177D808-4021-8EC9-56D2-809F7DA7190E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27" creationId="{4E4BAC90-6279-549A-86C0-2DD9393BA56C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28" creationId="{4B424CAC-65EE-A43A-9596-C60622FCA4CD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29" creationId="{EE629B18-8EED-B373-E617-62ACD1677B6B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30" creationId="{055F1045-43FB-432C-7E4A-EBF6B2B2E0A4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34" creationId="{75D0C3AE-D814-2F28-1164-EB44400BD092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36" creationId="{719E18DD-E4F6-0D60-0F52-4D0B1AD1FD67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37" creationId="{B768AFAB-15EE-F28A-66EC-03CDE587C3AB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39" creationId="{45451F6D-2FBD-A1CD-1397-42F3FBE14251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40" creationId="{BC94FD6F-7DC8-1CE8-0135-1121F407E8BC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42" creationId="{3D2BCF28-BE79-BD66-C0E9-2B96908F4954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43" creationId="{F25E29E6-024E-56A7-529F-7CCEA2DB434C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46" creationId="{89AD359A-6596-31E7-04CC-B32C7E25C2A6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48" creationId="{6F499A5C-6C77-B8EB-EC31-0E07373AC7CA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49" creationId="{7CC43934-8296-8DDA-9A03-B1E47C257913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51" creationId="{5A5C0A8D-333C-4474-5FA4-B2888FFD8A78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52" creationId="{6FBDBEE6-9EFC-35A6-E352-9C94CB7BA491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54" creationId="{502F828B-F962-E840-5FA8-33BFB67A6335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55" creationId="{F244527B-CEE9-36C2-01D1-964035B5AFC2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57" creationId="{E8D4B986-BAB5-1069-77B9-DC93AA408B2A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58" creationId="{CEB4E27A-A4CB-42A0-B659-B7E4F07FC5A4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60" creationId="{29E43ABC-2F00-3706-082E-E7A7BA5200F6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61" creationId="{0B761206-A1DD-6983-1B29-7C1EDBA597D4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63" creationId="{51D17275-148F-D436-E61F-2274BE04B5C7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65" creationId="{33C5DCA1-6EE8-25C1-2205-3C158B408BE0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68" creationId="{01033102-E143-72A7-E279-3FC92BB75583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69" creationId="{F7578295-DE24-7074-7203-4F166F49E45E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70" creationId="{1FD39012-D23D-9AD4-B014-77A6AA09C3C0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71" creationId="{729F1BAD-2865-7560-0132-989B28FD575F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72" creationId="{9894FA8B-A937-7AD1-C9C0-746E2023A8C4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73" creationId="{D6E2E634-E2CF-7BAF-F3F7-2D0E5E217BBA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74" creationId="{E047DA15-5D85-9013-6433-253AE3DFAAAC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75" creationId="{E847024E-C998-882E-95E2-6F50F957F7AC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76" creationId="{556212B1-EF9F-D3EB-CEEC-C94644320E9B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77" creationId="{E2B3F66C-C8EF-E601-AA77-FE843576F8A3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78" creationId="{AF382D0F-BAAB-DD6F-841A-A84125A026E3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80" creationId="{93005915-FC91-9410-2F86-831BBD5EB93C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81" creationId="{2B85BB08-872E-6A6B-8934-9396CF98E132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83" creationId="{FFFAA04C-8AEF-CC63-7932-954767352038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84" creationId="{78980851-1BFE-1F57-15BA-070437E214B0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85" creationId="{C7CB737A-8BA9-F798-19EE-56DCB9A8C5CB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86" creationId="{02130B9E-7219-1461-4F0E-7C981755E32C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87" creationId="{6DAB64BE-ACA7-0081-9434-EAB613EA3267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88" creationId="{B657E853-E073-F623-6AB5-101EBE867F92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89" creationId="{3AC96872-F7DB-01AB-B52F-04CFCA089645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90" creationId="{A1E8536F-F094-9950-DF4B-DAEC26DADB93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91" creationId="{C7630CE3-FF24-07A4-0415-565EB302F2F7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92" creationId="{EEF7B06A-7725-6447-0BB2-AD3C83DBAF1A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93" creationId="{DF22BF31-4B7E-3E33-2450-9778AFFA7ECE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95" creationId="{D7DC6E2C-5D54-1771-EE15-179097842138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96" creationId="{2CC92DCD-D5C0-795B-2C23-2787D0D8EEDE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199" creationId="{C37F6C29-50C5-3D70-7702-D5677A09792A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00" creationId="{4D935E67-CE4E-87F2-AD38-B4A62BD897CD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01" creationId="{E3059A19-874B-0E01-D0A4-6547FBC68478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02" creationId="{072BB258-FFA6-3B86-ADDB-70BAE2570EC4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04" creationId="{8DB68F32-DD39-D8DA-305C-E03FE63CA149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05" creationId="{AE470CCF-1B39-96EC-9EF0-13495FF10E62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06" creationId="{FB38423D-FA4E-FA69-1EFF-CB4439B29A2D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07" creationId="{4817D481-20C4-36D9-AB15-5ABC354856D9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08" creationId="{F4ABA129-66E1-204E-6059-5EB63411B4E3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09" creationId="{549465B4-3938-6BCC-B61B-C34E46F60221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10" creationId="{C7DC3E8A-8DDC-ECDC-77B5-590633E983E7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12" creationId="{616BEA6D-D153-C71F-695C-5C552E588D2E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13" creationId="{1C70300C-E0BE-1682-6025-D505CD08157E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14" creationId="{5B26A41A-3147-84AF-DCEC-221EDDC6891B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15" creationId="{8D84E543-F958-F4F7-1FC5-09D542928D0E}"/>
          </ac:spMkLst>
        </pc:spChg>
        <pc:spChg chg="add del mod">
          <ac:chgData name="Kwanghoon Jeong" userId="f3d143b3-b9be-494e-a1b3-f5a1df66c643" providerId="ADAL" clId="{3E63EB60-4BCE-40FC-92A3-9A7F6CA304EB}" dt="2024-01-14T02:22:56.633" v="25295"/>
          <ac:spMkLst>
            <pc:docMk/>
            <pc:sldMk cId="2460847347" sldId="408"/>
            <ac:spMk id="216" creationId="{605857B8-4734-3BAA-C717-73A981D0BFB3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25" creationId="{05BC268C-EE82-05A1-C49B-7307FCA3D905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26" creationId="{ECBC2CBB-FBD3-A1E9-4ED6-F7B4587CA38C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27" creationId="{94274194-777B-4FE6-5B00-014E3F7F8365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28" creationId="{AF55EEF0-52AB-220C-0C82-4BC8CDE5CEA9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32" creationId="{EACB65A4-A616-B637-FE56-20E3B04DA5C4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33" creationId="{34BB6EF2-A97E-2BB7-DB9F-83CAF42F9C59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34" creationId="{0958C38D-5C99-B9EB-08EC-B8DB7BA46454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35" creationId="{AB5F5A86-A34C-6A1A-4F04-81029E31B34B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39" creationId="{D6EA6F04-8C92-F999-0781-F60556F17CEC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41" creationId="{266D19B7-7F92-5F17-5A06-E12C61F1152E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42" creationId="{46F584A3-5576-38FB-2EBF-545C9ED7AD1A}"/>
          </ac:spMkLst>
        </pc:spChg>
        <pc:spChg chg="add mod topLvl">
          <ac:chgData name="Kwanghoon Jeong" userId="f3d143b3-b9be-494e-a1b3-f5a1df66c643" providerId="ADAL" clId="{3E63EB60-4BCE-40FC-92A3-9A7F6CA304EB}" dt="2024-01-14T02:48:13.314" v="25650" actId="688"/>
          <ac:spMkLst>
            <pc:docMk/>
            <pc:sldMk cId="2460847347" sldId="408"/>
            <ac:spMk id="244" creationId="{BC50565D-4AED-BBC4-D6DF-E3F8F44A8788}"/>
          </ac:spMkLst>
        </pc:spChg>
        <pc:spChg chg="add mod topLvl">
          <ac:chgData name="Kwanghoon Jeong" userId="f3d143b3-b9be-494e-a1b3-f5a1df66c643" providerId="ADAL" clId="{3E63EB60-4BCE-40FC-92A3-9A7F6CA304EB}" dt="2024-01-14T02:48:17.246" v="25651" actId="688"/>
          <ac:spMkLst>
            <pc:docMk/>
            <pc:sldMk cId="2460847347" sldId="408"/>
            <ac:spMk id="245" creationId="{658F2D28-1D1C-9552-7812-CD75E0D0506C}"/>
          </ac:spMkLst>
        </pc:spChg>
        <pc:spChg chg="add mod topLvl">
          <ac:chgData name="Kwanghoon Jeong" userId="f3d143b3-b9be-494e-a1b3-f5a1df66c643" providerId="ADAL" clId="{3E63EB60-4BCE-40FC-92A3-9A7F6CA304EB}" dt="2024-01-14T02:48:06.649" v="25647" actId="1076"/>
          <ac:spMkLst>
            <pc:docMk/>
            <pc:sldMk cId="2460847347" sldId="408"/>
            <ac:spMk id="247" creationId="{E322A93B-3375-AF7C-2C9E-DCEFB6833F5E}"/>
          </ac:spMkLst>
        </pc:spChg>
        <pc:spChg chg="add mod topLvl">
          <ac:chgData name="Kwanghoon Jeong" userId="f3d143b3-b9be-494e-a1b3-f5a1df66c643" providerId="ADAL" clId="{3E63EB60-4BCE-40FC-92A3-9A7F6CA304EB}" dt="2024-01-14T02:48:03.229" v="25646" actId="1076"/>
          <ac:spMkLst>
            <pc:docMk/>
            <pc:sldMk cId="2460847347" sldId="408"/>
            <ac:spMk id="248" creationId="{CD9891C8-5324-35CA-53F7-1B5CACDF0B75}"/>
          </ac:spMkLst>
        </pc:spChg>
        <pc:spChg chg="add mod topLvl">
          <ac:chgData name="Kwanghoon Jeong" userId="f3d143b3-b9be-494e-a1b3-f5a1df66c643" providerId="ADAL" clId="{3E63EB60-4BCE-40FC-92A3-9A7F6CA304EB}" dt="2024-01-14T02:49:49.640" v="25680" actId="164"/>
          <ac:spMkLst>
            <pc:docMk/>
            <pc:sldMk cId="2460847347" sldId="408"/>
            <ac:spMk id="251" creationId="{73BAFAAE-614C-5461-E219-2515359B32F7}"/>
          </ac:spMkLst>
        </pc:spChg>
        <pc:spChg chg="add mod topLvl">
          <ac:chgData name="Kwanghoon Jeong" userId="f3d143b3-b9be-494e-a1b3-f5a1df66c643" providerId="ADAL" clId="{3E63EB60-4BCE-40FC-92A3-9A7F6CA304EB}" dt="2024-01-14T02:49:49.640" v="25680" actId="164"/>
          <ac:spMkLst>
            <pc:docMk/>
            <pc:sldMk cId="2460847347" sldId="408"/>
            <ac:spMk id="253" creationId="{220D0A7C-6726-E9A2-997E-03E6F3DF81A8}"/>
          </ac:spMkLst>
        </pc:spChg>
        <pc:spChg chg="add mod topLvl">
          <ac:chgData name="Kwanghoon Jeong" userId="f3d143b3-b9be-494e-a1b3-f5a1df66c643" providerId="ADAL" clId="{3E63EB60-4BCE-40FC-92A3-9A7F6CA304EB}" dt="2024-01-14T02:49:49.640" v="25680" actId="164"/>
          <ac:spMkLst>
            <pc:docMk/>
            <pc:sldMk cId="2460847347" sldId="408"/>
            <ac:spMk id="254" creationId="{77696FB5-1434-EC1F-8ACB-47893ADB4D51}"/>
          </ac:spMkLst>
        </pc:spChg>
        <pc:spChg chg="add mod topLvl">
          <ac:chgData name="Kwanghoon Jeong" userId="f3d143b3-b9be-494e-a1b3-f5a1df66c643" providerId="ADAL" clId="{3E63EB60-4BCE-40FC-92A3-9A7F6CA304EB}" dt="2024-01-14T02:52:10.513" v="25726" actId="164"/>
          <ac:spMkLst>
            <pc:docMk/>
            <pc:sldMk cId="2460847347" sldId="408"/>
            <ac:spMk id="256" creationId="{1DA60BA3-FEA2-F271-FB2A-415808D3DE06}"/>
          </ac:spMkLst>
        </pc:spChg>
        <pc:spChg chg="add mod topLvl">
          <ac:chgData name="Kwanghoon Jeong" userId="f3d143b3-b9be-494e-a1b3-f5a1df66c643" providerId="ADAL" clId="{3E63EB60-4BCE-40FC-92A3-9A7F6CA304EB}" dt="2024-01-14T02:52:10.513" v="25726" actId="164"/>
          <ac:spMkLst>
            <pc:docMk/>
            <pc:sldMk cId="2460847347" sldId="408"/>
            <ac:spMk id="257" creationId="{DF5F462A-4251-26B4-B495-39BFAD5F9FB3}"/>
          </ac:spMkLst>
        </pc:spChg>
        <pc:spChg chg="add mod topLvl">
          <ac:chgData name="Kwanghoon Jeong" userId="f3d143b3-b9be-494e-a1b3-f5a1df66c643" providerId="ADAL" clId="{3E63EB60-4BCE-40FC-92A3-9A7F6CA304EB}" dt="2024-01-14T02:52:10.513" v="25726" actId="164"/>
          <ac:spMkLst>
            <pc:docMk/>
            <pc:sldMk cId="2460847347" sldId="408"/>
            <ac:spMk id="259" creationId="{42D053A0-CE91-0132-A3C3-75E83CB8C284}"/>
          </ac:spMkLst>
        </pc:spChg>
        <pc:spChg chg="add mod topLvl">
          <ac:chgData name="Kwanghoon Jeong" userId="f3d143b3-b9be-494e-a1b3-f5a1df66c643" providerId="ADAL" clId="{3E63EB60-4BCE-40FC-92A3-9A7F6CA304EB}" dt="2024-01-14T02:52:10.513" v="25726" actId="164"/>
          <ac:spMkLst>
            <pc:docMk/>
            <pc:sldMk cId="2460847347" sldId="408"/>
            <ac:spMk id="260" creationId="{3C6A79C1-5FA4-AA00-9487-52AD5D48989F}"/>
          </ac:spMkLst>
        </pc:spChg>
        <pc:spChg chg="add mod topLvl">
          <ac:chgData name="Kwanghoon Jeong" userId="f3d143b3-b9be-494e-a1b3-f5a1df66c643" providerId="ADAL" clId="{3E63EB60-4BCE-40FC-92A3-9A7F6CA304EB}" dt="2024-01-14T02:52:10.513" v="25726" actId="164"/>
          <ac:spMkLst>
            <pc:docMk/>
            <pc:sldMk cId="2460847347" sldId="408"/>
            <ac:spMk id="262" creationId="{EF7BE4DD-5C27-A364-3D6F-F5B19899EAD4}"/>
          </ac:spMkLst>
        </pc:spChg>
        <pc:spChg chg="add mod topLvl">
          <ac:chgData name="Kwanghoon Jeong" userId="f3d143b3-b9be-494e-a1b3-f5a1df66c643" providerId="ADAL" clId="{3E63EB60-4BCE-40FC-92A3-9A7F6CA304EB}" dt="2024-01-14T02:52:07.678" v="25725" actId="164"/>
          <ac:spMkLst>
            <pc:docMk/>
            <pc:sldMk cId="2460847347" sldId="408"/>
            <ac:spMk id="263" creationId="{5DDD72ED-B71D-0121-260C-8BADE8DB92F0}"/>
          </ac:spMkLst>
        </pc:spChg>
        <pc:spChg chg="add mod topLvl">
          <ac:chgData name="Kwanghoon Jeong" userId="f3d143b3-b9be-494e-a1b3-f5a1df66c643" providerId="ADAL" clId="{3E63EB60-4BCE-40FC-92A3-9A7F6CA304EB}" dt="2024-01-14T02:52:07.678" v="25725" actId="164"/>
          <ac:spMkLst>
            <pc:docMk/>
            <pc:sldMk cId="2460847347" sldId="408"/>
            <ac:spMk id="265" creationId="{F2B09A89-E03B-8D43-846C-BACB8321747D}"/>
          </ac:spMkLst>
        </pc:spChg>
        <pc:spChg chg="add mod topLvl">
          <ac:chgData name="Kwanghoon Jeong" userId="f3d143b3-b9be-494e-a1b3-f5a1df66c643" providerId="ADAL" clId="{3E63EB60-4BCE-40FC-92A3-9A7F6CA304EB}" dt="2024-01-14T02:52:07.678" v="25725" actId="164"/>
          <ac:spMkLst>
            <pc:docMk/>
            <pc:sldMk cId="2460847347" sldId="408"/>
            <ac:spMk id="266" creationId="{B3E1CAA3-C5BE-37EC-F005-948758AF16FE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68" creationId="{C4167369-5403-3820-4615-22B2392B5B0B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70" creationId="{50117B1C-F7EC-035A-6144-34B55C882C81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73" creationId="{BB2F1BE0-63D5-77B9-CD18-B8743293A85C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74" creationId="{71421436-17ED-030B-C061-DC317A238490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75" creationId="{14BA5EF8-16BB-ED5A-5F54-743B222B5EB9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76" creationId="{13361E8E-8451-A83E-1FCD-C97C5299A0D1}"/>
          </ac:spMkLst>
        </pc:spChg>
        <pc:spChg chg="add del mod topLvl">
          <ac:chgData name="Kwanghoon Jeong" userId="f3d143b3-b9be-494e-a1b3-f5a1df66c643" providerId="ADAL" clId="{3E63EB60-4BCE-40FC-92A3-9A7F6CA304EB}" dt="2024-01-14T02:28:54.644" v="25390" actId="478"/>
          <ac:spMkLst>
            <pc:docMk/>
            <pc:sldMk cId="2460847347" sldId="408"/>
            <ac:spMk id="277" creationId="{C626D08C-86F3-FFC1-6001-109C1F8F69A3}"/>
          </ac:spMkLst>
        </pc:spChg>
        <pc:spChg chg="add del mod topLvl">
          <ac:chgData name="Kwanghoon Jeong" userId="f3d143b3-b9be-494e-a1b3-f5a1df66c643" providerId="ADAL" clId="{3E63EB60-4BCE-40FC-92A3-9A7F6CA304EB}" dt="2024-01-14T03:51:42.696" v="25996" actId="478"/>
          <ac:spMkLst>
            <pc:docMk/>
            <pc:sldMk cId="2460847347" sldId="408"/>
            <ac:spMk id="278" creationId="{BE284AFF-A693-0EF1-F057-0FF04D934D6A}"/>
          </ac:spMkLst>
        </pc:spChg>
        <pc:spChg chg="add del mod topLvl">
          <ac:chgData name="Kwanghoon Jeong" userId="f3d143b3-b9be-494e-a1b3-f5a1df66c643" providerId="ADAL" clId="{3E63EB60-4BCE-40FC-92A3-9A7F6CA304EB}" dt="2024-01-14T02:26:06.164" v="25326" actId="478"/>
          <ac:spMkLst>
            <pc:docMk/>
            <pc:sldMk cId="2460847347" sldId="408"/>
            <ac:spMk id="279" creationId="{7CD0D423-7102-7467-322A-1F7732FDD525}"/>
          </ac:spMkLst>
        </pc:spChg>
        <pc:spChg chg="add del mod topLvl">
          <ac:chgData name="Kwanghoon Jeong" userId="f3d143b3-b9be-494e-a1b3-f5a1df66c643" providerId="ADAL" clId="{3E63EB60-4BCE-40FC-92A3-9A7F6CA304EB}" dt="2024-01-14T02:26:56.143" v="25342" actId="478"/>
          <ac:spMkLst>
            <pc:docMk/>
            <pc:sldMk cId="2460847347" sldId="408"/>
            <ac:spMk id="280" creationId="{0C8ED134-D360-1B1F-881B-9F1A8CCCDC60}"/>
          </ac:spMkLst>
        </pc:spChg>
        <pc:spChg chg="add del mod topLvl">
          <ac:chgData name="Kwanghoon Jeong" userId="f3d143b3-b9be-494e-a1b3-f5a1df66c643" providerId="ADAL" clId="{3E63EB60-4BCE-40FC-92A3-9A7F6CA304EB}" dt="2024-01-14T04:05:45.410" v="26044" actId="478"/>
          <ac:spMkLst>
            <pc:docMk/>
            <pc:sldMk cId="2460847347" sldId="408"/>
            <ac:spMk id="281" creationId="{B6312D3A-3A18-5BFF-2CD0-05DAF337384D}"/>
          </ac:spMkLst>
        </pc:spChg>
        <pc:spChg chg="add del mod topLvl">
          <ac:chgData name="Kwanghoon Jeong" userId="f3d143b3-b9be-494e-a1b3-f5a1df66c643" providerId="ADAL" clId="{3E63EB60-4BCE-40FC-92A3-9A7F6CA304EB}" dt="2024-01-14T02:31:39.999" v="25420" actId="478"/>
          <ac:spMkLst>
            <pc:docMk/>
            <pc:sldMk cId="2460847347" sldId="408"/>
            <ac:spMk id="282" creationId="{DBFF7B85-7C8D-2906-FB83-D502EA291E32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83" creationId="{2BF2FE4B-AEE1-5ADE-262D-B35B5E732459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85" creationId="{FC97A795-B1C9-A7A5-4E89-26ABEA697D81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86" creationId="{EBF1AEDF-C0CB-A5D1-5EC4-A8D840CB5162}"/>
          </ac:spMkLst>
        </pc:spChg>
        <pc:spChg chg="add del mod topLvl">
          <ac:chgData name="Kwanghoon Jeong" userId="f3d143b3-b9be-494e-a1b3-f5a1df66c643" providerId="ADAL" clId="{3E63EB60-4BCE-40FC-92A3-9A7F6CA304EB}" dt="2024-01-14T04:05:45.410" v="26044" actId="478"/>
          <ac:spMkLst>
            <pc:docMk/>
            <pc:sldMk cId="2460847347" sldId="408"/>
            <ac:spMk id="288" creationId="{FCEE3199-FA00-8F55-C525-D0921CA4F2FD}"/>
          </ac:spMkLst>
        </pc:spChg>
        <pc:spChg chg="add mod topLvl">
          <ac:chgData name="Kwanghoon Jeong" userId="f3d143b3-b9be-494e-a1b3-f5a1df66c643" providerId="ADAL" clId="{3E63EB60-4BCE-40FC-92A3-9A7F6CA304EB}" dt="2024-01-14T02:50:41.537" v="25695" actId="1076"/>
          <ac:spMkLst>
            <pc:docMk/>
            <pc:sldMk cId="2460847347" sldId="408"/>
            <ac:spMk id="289" creationId="{A3B28F59-61AD-0BE4-9050-BEAFDF168E39}"/>
          </ac:spMkLst>
        </pc:spChg>
        <pc:spChg chg="add mod topLvl">
          <ac:chgData name="Kwanghoon Jeong" userId="f3d143b3-b9be-494e-a1b3-f5a1df66c643" providerId="ADAL" clId="{3E63EB60-4BCE-40FC-92A3-9A7F6CA304EB}" dt="2024-01-14T02:35:09.477" v="25498" actId="1076"/>
          <ac:spMkLst>
            <pc:docMk/>
            <pc:sldMk cId="2460847347" sldId="408"/>
            <ac:spMk id="290" creationId="{AD01ED77-D899-DE06-949D-5279D136ADC9}"/>
          </ac:spMkLst>
        </pc:spChg>
        <pc:spChg chg="add mod topLvl">
          <ac:chgData name="Kwanghoon Jeong" userId="f3d143b3-b9be-494e-a1b3-f5a1df66c643" providerId="ADAL" clId="{3E63EB60-4BCE-40FC-92A3-9A7F6CA304EB}" dt="2024-01-14T02:52:15.050" v="25728" actId="164"/>
          <ac:spMkLst>
            <pc:docMk/>
            <pc:sldMk cId="2460847347" sldId="408"/>
            <ac:spMk id="291" creationId="{852FBEA1-026A-39CE-2206-81FF92AEC862}"/>
          </ac:spMkLst>
        </pc:spChg>
        <pc:spChg chg="add mod topLvl">
          <ac:chgData name="Kwanghoon Jeong" userId="f3d143b3-b9be-494e-a1b3-f5a1df66c643" providerId="ADAL" clId="{3E63EB60-4BCE-40FC-92A3-9A7F6CA304EB}" dt="2024-01-14T03:51:58.909" v="26000" actId="164"/>
          <ac:spMkLst>
            <pc:docMk/>
            <pc:sldMk cId="2460847347" sldId="408"/>
            <ac:spMk id="292" creationId="{C1926328-54EA-B135-8A6D-A80348321C45}"/>
          </ac:spMkLst>
        </pc:spChg>
        <pc:spChg chg="add del mod topLvl">
          <ac:chgData name="Kwanghoon Jeong" userId="f3d143b3-b9be-494e-a1b3-f5a1df66c643" providerId="ADAL" clId="{3E63EB60-4BCE-40FC-92A3-9A7F6CA304EB}" dt="2024-01-14T02:28:10.150" v="25374" actId="478"/>
          <ac:spMkLst>
            <pc:docMk/>
            <pc:sldMk cId="2460847347" sldId="408"/>
            <ac:spMk id="293" creationId="{1E268F80-8EB0-16A6-88AA-DE0658EA33E9}"/>
          </ac:spMkLst>
        </pc:spChg>
        <pc:spChg chg="add del mod topLvl">
          <ac:chgData name="Kwanghoon Jeong" userId="f3d143b3-b9be-494e-a1b3-f5a1df66c643" providerId="ADAL" clId="{3E63EB60-4BCE-40FC-92A3-9A7F6CA304EB}" dt="2024-01-14T02:27:22.070" v="25349" actId="478"/>
          <ac:spMkLst>
            <pc:docMk/>
            <pc:sldMk cId="2460847347" sldId="408"/>
            <ac:spMk id="294" creationId="{41ABEEF6-2820-EF3D-933A-9D911B7BCEE0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95" creationId="{7CDFAA5E-DFD0-BF9A-A286-C412E4B892DF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96" creationId="{3363C3BD-B49E-69C0-C5FF-C08B97E32E77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97" creationId="{C5FD0A4C-6CD9-FB34-941E-C47C591188CC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298" creationId="{E06D7DAB-688A-EB46-BB5B-1164531A4338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300" creationId="{145B858B-66EA-5629-28E0-A11B5C50796B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301" creationId="{A1944B33-F4C6-16E2-A84C-51EFF5CEC21E}"/>
          </ac:spMkLst>
        </pc:spChg>
        <pc:spChg chg="add mod topLvl">
          <ac:chgData name="Kwanghoon Jeong" userId="f3d143b3-b9be-494e-a1b3-f5a1df66c643" providerId="ADAL" clId="{3E63EB60-4BCE-40FC-92A3-9A7F6CA304EB}" dt="2024-01-14T03:47:55.487" v="25912" actId="1076"/>
          <ac:spMkLst>
            <pc:docMk/>
            <pc:sldMk cId="2460847347" sldId="408"/>
            <ac:spMk id="304" creationId="{70615727-F95A-9B4B-0B6D-2C4B9695121A}"/>
          </ac:spMkLst>
        </pc:spChg>
        <pc:spChg chg="add del mod topLvl">
          <ac:chgData name="Kwanghoon Jeong" userId="f3d143b3-b9be-494e-a1b3-f5a1df66c643" providerId="ADAL" clId="{3E63EB60-4BCE-40FC-92A3-9A7F6CA304EB}" dt="2024-01-14T04:05:44.843" v="26043" actId="478"/>
          <ac:spMkLst>
            <pc:docMk/>
            <pc:sldMk cId="2460847347" sldId="408"/>
            <ac:spMk id="305" creationId="{D89C7761-A64B-73B4-2209-76EE310A2871}"/>
          </ac:spMkLst>
        </pc:spChg>
        <pc:spChg chg="add del mod topLvl">
          <ac:chgData name="Kwanghoon Jeong" userId="f3d143b3-b9be-494e-a1b3-f5a1df66c643" providerId="ADAL" clId="{3E63EB60-4BCE-40FC-92A3-9A7F6CA304EB}" dt="2024-01-14T02:26:56.143" v="25342" actId="478"/>
          <ac:spMkLst>
            <pc:docMk/>
            <pc:sldMk cId="2460847347" sldId="408"/>
            <ac:spMk id="306" creationId="{3D0522EE-9A05-A660-76DC-076FEF638960}"/>
          </ac:spMkLst>
        </pc:spChg>
        <pc:spChg chg="add del mod topLvl">
          <ac:chgData name="Kwanghoon Jeong" userId="f3d143b3-b9be-494e-a1b3-f5a1df66c643" providerId="ADAL" clId="{3E63EB60-4BCE-40FC-92A3-9A7F6CA304EB}" dt="2024-01-14T02:27:23.758" v="25350" actId="478"/>
          <ac:spMkLst>
            <pc:docMk/>
            <pc:sldMk cId="2460847347" sldId="408"/>
            <ac:spMk id="307" creationId="{176A0B7B-4798-EC64-9389-1879FC409AFF}"/>
          </ac:spMkLst>
        </pc:spChg>
        <pc:spChg chg="add del mod">
          <ac:chgData name="Kwanghoon Jeong" userId="f3d143b3-b9be-494e-a1b3-f5a1df66c643" providerId="ADAL" clId="{3E63EB60-4BCE-40FC-92A3-9A7F6CA304EB}" dt="2024-01-14T02:24:57.998" v="25302" actId="478"/>
          <ac:spMkLst>
            <pc:docMk/>
            <pc:sldMk cId="2460847347" sldId="408"/>
            <ac:spMk id="309" creationId="{87511E6B-6A87-DA98-5B9F-18BBB3351D43}"/>
          </ac:spMkLst>
        </pc:spChg>
        <pc:spChg chg="add del mod topLvl">
          <ac:chgData name="Kwanghoon Jeong" userId="f3d143b3-b9be-494e-a1b3-f5a1df66c643" providerId="ADAL" clId="{3E63EB60-4BCE-40FC-92A3-9A7F6CA304EB}" dt="2024-01-14T02:27:21.501" v="25348" actId="478"/>
          <ac:spMkLst>
            <pc:docMk/>
            <pc:sldMk cId="2460847347" sldId="408"/>
            <ac:spMk id="310" creationId="{966E5801-C8E6-7D10-A334-D3CB8DA6D494}"/>
          </ac:spMkLst>
        </pc:spChg>
        <pc:spChg chg="add del mod topLvl">
          <ac:chgData name="Kwanghoon Jeong" userId="f3d143b3-b9be-494e-a1b3-f5a1df66c643" providerId="ADAL" clId="{3E63EB60-4BCE-40FC-92A3-9A7F6CA304EB}" dt="2024-01-14T02:27:26.304" v="25351" actId="478"/>
          <ac:spMkLst>
            <pc:docMk/>
            <pc:sldMk cId="2460847347" sldId="408"/>
            <ac:spMk id="311" creationId="{FBFDA055-0A65-2030-5969-CE6EBEEC6AB9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312" creationId="{125C0F69-7976-B4A7-E1B5-66E06AEBD47E}"/>
          </ac:spMkLst>
        </pc:spChg>
        <pc:spChg chg="add mod topLvl">
          <ac:chgData name="Kwanghoon Jeong" userId="f3d143b3-b9be-494e-a1b3-f5a1df66c643" providerId="ADAL" clId="{3E63EB60-4BCE-40FC-92A3-9A7F6CA304EB}" dt="2024-01-14T02:49:49.640" v="25680" actId="164"/>
          <ac:spMkLst>
            <pc:docMk/>
            <pc:sldMk cId="2460847347" sldId="408"/>
            <ac:spMk id="313" creationId="{BD0B5306-62D8-498F-7D37-62EA930CCFEA}"/>
          </ac:spMkLst>
        </pc:spChg>
        <pc:spChg chg="add mod topLvl">
          <ac:chgData name="Kwanghoon Jeong" userId="f3d143b3-b9be-494e-a1b3-f5a1df66c643" providerId="ADAL" clId="{3E63EB60-4BCE-40FC-92A3-9A7F6CA304EB}" dt="2024-01-14T02:52:07.678" v="25725" actId="164"/>
          <ac:spMkLst>
            <pc:docMk/>
            <pc:sldMk cId="2460847347" sldId="408"/>
            <ac:spMk id="314" creationId="{344F97AB-9234-6CEC-F3A6-2EF3C4DD95F2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315" creationId="{FBABA2B2-4062-E71E-6045-B42547BE7ACE}"/>
          </ac:spMkLst>
        </pc:spChg>
        <pc:spChg chg="add mod topLvl">
          <ac:chgData name="Kwanghoon Jeong" userId="f3d143b3-b9be-494e-a1b3-f5a1df66c643" providerId="ADAL" clId="{3E63EB60-4BCE-40FC-92A3-9A7F6CA304EB}" dt="2024-01-14T03:52:02.088" v="26001" actId="164"/>
          <ac:spMkLst>
            <pc:docMk/>
            <pc:sldMk cId="2460847347" sldId="408"/>
            <ac:spMk id="317" creationId="{D38B8638-D8C5-8A25-487B-088A79013160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318" creationId="{B9A28711-54BC-50A3-A8BA-2B84331A95BC}"/>
          </ac:spMkLst>
        </pc:spChg>
        <pc:spChg chg="add mod topLvl">
          <ac:chgData name="Kwanghoon Jeong" userId="f3d143b3-b9be-494e-a1b3-f5a1df66c643" providerId="ADAL" clId="{3E63EB60-4BCE-40FC-92A3-9A7F6CA304EB}" dt="2024-01-14T02:49:49.640" v="25680" actId="164"/>
          <ac:spMkLst>
            <pc:docMk/>
            <pc:sldMk cId="2460847347" sldId="408"/>
            <ac:spMk id="319" creationId="{FE819155-90F7-7059-C951-A63D134C33B7}"/>
          </ac:spMkLst>
        </pc:spChg>
        <pc:spChg chg="add mod topLvl">
          <ac:chgData name="Kwanghoon Jeong" userId="f3d143b3-b9be-494e-a1b3-f5a1df66c643" providerId="ADAL" clId="{3E63EB60-4BCE-40FC-92A3-9A7F6CA304EB}" dt="2024-01-14T02:52:07.678" v="25725" actId="164"/>
          <ac:spMkLst>
            <pc:docMk/>
            <pc:sldMk cId="2460847347" sldId="408"/>
            <ac:spMk id="320" creationId="{2F97285F-5E01-97DB-13FA-0783C259F09F}"/>
          </ac:spMkLst>
        </pc:spChg>
        <pc:spChg chg="add mod topLvl">
          <ac:chgData name="Kwanghoon Jeong" userId="f3d143b3-b9be-494e-a1b3-f5a1df66c643" providerId="ADAL" clId="{3E63EB60-4BCE-40FC-92A3-9A7F6CA304EB}" dt="2024-01-14T02:34:59.257" v="25495" actId="165"/>
          <ac:spMkLst>
            <pc:docMk/>
            <pc:sldMk cId="2460847347" sldId="408"/>
            <ac:spMk id="321" creationId="{6D3B0116-CB53-75B9-C268-F1BCC6EC624D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32" creationId="{5EA46746-B708-21A9-9347-0EEC1FAC56DF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33" creationId="{F792E7E2-7C76-8861-D80B-8471BDB3E688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34" creationId="{C864E277-B926-1F0C-036E-2169A0CBEBE3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35" creationId="{34BAA9FE-D3DE-7CB6-3404-73FBD4D0AE4B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39" creationId="{9C9167EB-E919-9E38-4282-7FC79969E101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40" creationId="{6F194D53-26AB-2144-F946-76CE02491B5B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41" creationId="{F462FACF-916F-67ED-607A-999F5A8AB728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42" creationId="{010C617B-9BF5-39A2-4EF1-00610C5B2E7C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46" creationId="{517C87DD-5A0A-CB67-76D4-D7994C451F10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48" creationId="{31777C46-1246-B47D-8F7B-86571557C5CD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49" creationId="{0A2261D9-EFD5-FF33-D96A-D7D7ECF1E86A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51" creationId="{9FE49474-4192-6AA2-A927-6F892382F8B4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52" creationId="{9A4748D1-DF26-D93D-BECE-41293ECEA7F7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54" creationId="{7775CCB5-0690-397F-C47A-67CE6877E34D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55" creationId="{61C10D9C-108E-F0C1-04F4-6E7902402ACC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58" creationId="{7D688CB2-7905-38CB-500C-0E4E71446D3C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60" creationId="{3C233305-9ADF-D590-A3C7-1501FC3170B1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61" creationId="{2E6D7086-F5F1-B8BD-A2F7-7F69EFEC6F7F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63" creationId="{F0A22AEC-4FEE-95A2-C79E-0B001102707B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64" creationId="{ED731035-ABE2-8885-2E37-720D1823920E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66" creationId="{B34DF317-B2D3-7AE0-3A65-8FF45879FEA1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67" creationId="{B0C319D3-0FFB-D638-671C-101661E63E30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69" creationId="{3FDFECC7-4608-CF4A-9FD6-70555930B367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70" creationId="{EAC20E76-A188-8F0B-E404-A171B86A57E9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72" creationId="{35DBD7D3-6B62-565D-5ECC-6D57CAFE9BE2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73" creationId="{62BDC910-6906-06DC-9D3A-23091D001CB2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75" creationId="{CDD2CB25-2371-0D23-9B9F-6796FC933BF5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77" creationId="{62F2F000-8922-F234-4F82-7D59221CCD4F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0" creationId="{53F11F0A-7F3B-D004-A7CC-2FCD3AAE41FB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1" creationId="{A1040DC4-5B44-3979-926B-0EA96F7E4FF1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2" creationId="{C804AE78-99A1-DB16-E500-8F7F219031AF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3" creationId="{A1922C1D-D2F2-7EC8-E015-E65D641C8CC4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4" creationId="{DCEFF832-09C8-22EC-67DE-B51030D0E70E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5" creationId="{FABB9FA5-1A16-6BE9-EDEA-5250723E6165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6" creationId="{C9012AD9-C385-1234-812A-271CAC20AF57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7" creationId="{B9A5FD12-6681-D838-BD81-C9FEBD9C0243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8" creationId="{BF64D934-B4AC-73B5-16B0-FBDB253C4B51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89" creationId="{770E73B4-8D38-F0EA-81F5-3E9FE6B4532A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90" creationId="{AB0FCB46-4B27-4A3E-3C96-4D463D762175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92" creationId="{8477D3EB-38B0-117F-B270-297E7F169902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93" creationId="{4DCA1952-E7E4-0BD6-9991-DFEDE19BE04B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95" creationId="{CF8EE3ED-176D-7A09-365D-4FEFFC815FE9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96" creationId="{7F9AAEFA-DDA4-AF91-49DB-494607BD2F0C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97" creationId="{7B6EC21B-59F4-6E2B-D967-2B985A00FECE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98" creationId="{53AE63B1-7510-7C49-C1AD-2ECB0180F281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399" creationId="{4C65A425-E634-197A-EB32-DA7D0FE654E8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00" creationId="{1E9E7E60-C042-AAAC-6DCF-73714743EFE6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01" creationId="{6CD41861-CC10-BCEE-BCED-5898A532D551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02" creationId="{B389F7AD-FE25-E646-E518-A9D99C6D69D6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03" creationId="{BEB084F4-2E60-098A-F017-1DF95BD72FE6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04" creationId="{24160932-D303-ACF5-43ED-62F95E190EE3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05" creationId="{6F1D4AF2-3A86-12CB-64D7-A90014CE805F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07" creationId="{C5C09B23-20D4-385D-5B94-13F964F1C1A2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08" creationId="{A121AAE2-F966-FD5B-E87B-A4A0110D3FB2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11" creationId="{8DB18E4D-B78B-B4F9-7A06-5FA6EAE796B8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12" creationId="{E750C57C-B107-DFFF-603C-653511B0EE4C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13" creationId="{181FAA32-4CF4-3379-7D16-09D3E511C17C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14" creationId="{9D89DF4E-9B3C-18E7-03E7-F1019A1FC7F8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16" creationId="{FD5E191C-F8B4-F359-B8AC-558ABD6E54FC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17" creationId="{55914E94-9014-65D1-B76A-8F0748508F22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18" creationId="{ACD58A99-D0CB-79E8-22B7-22F74AE322A0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19" creationId="{C4ABF476-8B37-F730-8FBC-B1C1AB6E4AE4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20" creationId="{6659A447-1E75-583F-706D-12FC2492685E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21" creationId="{E51A8EAB-2F52-B3DA-0A0E-8962D6FB865C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22" creationId="{4EA2D7D5-175F-24CE-F52D-ADF2147AF07C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24" creationId="{1B467380-F6AD-8990-9163-F217CBD0FA0A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25" creationId="{4A30EBBB-17EC-EA29-89C2-71717E36A311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26" creationId="{89B49091-FDAA-5602-8979-7F62EEEE3200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27" creationId="{6C4E6E6B-512A-CD1D-4DD6-F61B75B6CF69}"/>
          </ac:spMkLst>
        </pc:spChg>
        <pc:spChg chg="add del mod">
          <ac:chgData name="Kwanghoon Jeong" userId="f3d143b3-b9be-494e-a1b3-f5a1df66c643" providerId="ADAL" clId="{3E63EB60-4BCE-40FC-92A3-9A7F6CA304EB}" dt="2024-01-14T02:26:08.673" v="25328"/>
          <ac:spMkLst>
            <pc:docMk/>
            <pc:sldMk cId="2460847347" sldId="408"/>
            <ac:spMk id="428" creationId="{5FA5AA96-94E5-8B15-BE50-6DBDC9958473}"/>
          </ac:spMkLst>
        </pc:spChg>
        <pc:spChg chg="mod">
          <ac:chgData name="Kwanghoon Jeong" userId="f3d143b3-b9be-494e-a1b3-f5a1df66c643" providerId="ADAL" clId="{3E63EB60-4BCE-40FC-92A3-9A7F6CA304EB}" dt="2024-01-14T02:28:04.818" v="25372" actId="571"/>
          <ac:spMkLst>
            <pc:docMk/>
            <pc:sldMk cId="2460847347" sldId="408"/>
            <ac:spMk id="439" creationId="{A71FBE63-E2E5-627D-D1B5-BBCA1B278AB4}"/>
          </ac:spMkLst>
        </pc:spChg>
        <pc:spChg chg="mod">
          <ac:chgData name="Kwanghoon Jeong" userId="f3d143b3-b9be-494e-a1b3-f5a1df66c643" providerId="ADAL" clId="{3E63EB60-4BCE-40FC-92A3-9A7F6CA304EB}" dt="2024-01-14T02:28:04.818" v="25372" actId="571"/>
          <ac:spMkLst>
            <pc:docMk/>
            <pc:sldMk cId="2460847347" sldId="408"/>
            <ac:spMk id="440" creationId="{E4E08078-ACDB-F4E8-706E-DD517486EA32}"/>
          </ac:spMkLst>
        </pc:spChg>
        <pc:spChg chg="mod">
          <ac:chgData name="Kwanghoon Jeong" userId="f3d143b3-b9be-494e-a1b3-f5a1df66c643" providerId="ADAL" clId="{3E63EB60-4BCE-40FC-92A3-9A7F6CA304EB}" dt="2024-01-14T02:28:04.818" v="25372" actId="571"/>
          <ac:spMkLst>
            <pc:docMk/>
            <pc:sldMk cId="2460847347" sldId="408"/>
            <ac:spMk id="441" creationId="{29E99187-ED88-9B93-C457-BF6AEC7F14E0}"/>
          </ac:spMkLst>
        </pc:spChg>
        <pc:spChg chg="mod">
          <ac:chgData name="Kwanghoon Jeong" userId="f3d143b3-b9be-494e-a1b3-f5a1df66c643" providerId="ADAL" clId="{3E63EB60-4BCE-40FC-92A3-9A7F6CA304EB}" dt="2024-01-14T02:28:04.818" v="25372" actId="571"/>
          <ac:spMkLst>
            <pc:docMk/>
            <pc:sldMk cId="2460847347" sldId="408"/>
            <ac:spMk id="442" creationId="{2A21D98B-EAEB-478A-759E-6D0C37D1BE48}"/>
          </ac:spMkLst>
        </pc:spChg>
        <pc:spChg chg="mod">
          <ac:chgData name="Kwanghoon Jeong" userId="f3d143b3-b9be-494e-a1b3-f5a1df66c643" providerId="ADAL" clId="{3E63EB60-4BCE-40FC-92A3-9A7F6CA304EB}" dt="2024-01-14T02:28:04.818" v="25372" actId="571"/>
          <ac:spMkLst>
            <pc:docMk/>
            <pc:sldMk cId="2460847347" sldId="408"/>
            <ac:spMk id="444" creationId="{3E0B1113-EA2B-7303-9620-EC0DCA42A86C}"/>
          </ac:spMkLst>
        </pc:spChg>
        <pc:spChg chg="mod">
          <ac:chgData name="Kwanghoon Jeong" userId="f3d143b3-b9be-494e-a1b3-f5a1df66c643" providerId="ADAL" clId="{3E63EB60-4BCE-40FC-92A3-9A7F6CA304EB}" dt="2024-01-14T02:28:04.818" v="25372" actId="571"/>
          <ac:spMkLst>
            <pc:docMk/>
            <pc:sldMk cId="2460847347" sldId="408"/>
            <ac:spMk id="445" creationId="{24BA4E75-B982-9216-1EA1-B5FFE24CECA3}"/>
          </ac:spMkLst>
        </pc:spChg>
        <pc:spChg chg="mod">
          <ac:chgData name="Kwanghoon Jeong" userId="f3d143b3-b9be-494e-a1b3-f5a1df66c643" providerId="ADAL" clId="{3E63EB60-4BCE-40FC-92A3-9A7F6CA304EB}" dt="2024-01-14T02:28:17.562" v="25378" actId="1076"/>
          <ac:spMkLst>
            <pc:docMk/>
            <pc:sldMk cId="2460847347" sldId="408"/>
            <ac:spMk id="448" creationId="{11C5F00B-C287-E6F6-91E3-CDCB9B2F3353}"/>
          </ac:spMkLst>
        </pc:spChg>
        <pc:spChg chg="add mod">
          <ac:chgData name="Kwanghoon Jeong" userId="f3d143b3-b9be-494e-a1b3-f5a1df66c643" providerId="ADAL" clId="{3E63EB60-4BCE-40FC-92A3-9A7F6CA304EB}" dt="2024-01-14T03:53:20.805" v="26024" actId="1076"/>
          <ac:spMkLst>
            <pc:docMk/>
            <pc:sldMk cId="2460847347" sldId="408"/>
            <ac:spMk id="449" creationId="{0E5A83A9-3F59-9882-03DB-DF4013400F3D}"/>
          </ac:spMkLst>
        </pc:spChg>
        <pc:spChg chg="add mod">
          <ac:chgData name="Kwanghoon Jeong" userId="f3d143b3-b9be-494e-a1b3-f5a1df66c643" providerId="ADAL" clId="{3E63EB60-4BCE-40FC-92A3-9A7F6CA304EB}" dt="2024-01-14T02:33:39.482" v="25476" actId="571"/>
          <ac:spMkLst>
            <pc:docMk/>
            <pc:sldMk cId="2460847347" sldId="408"/>
            <ac:spMk id="450" creationId="{000CFCBA-BC1B-7BC8-77BF-8C161538F019}"/>
          </ac:spMkLst>
        </pc:spChg>
        <pc:spChg chg="add mod">
          <ac:chgData name="Kwanghoon Jeong" userId="f3d143b3-b9be-494e-a1b3-f5a1df66c643" providerId="ADAL" clId="{3E63EB60-4BCE-40FC-92A3-9A7F6CA304EB}" dt="2024-01-14T03:53:20.805" v="26024" actId="1076"/>
          <ac:spMkLst>
            <pc:docMk/>
            <pc:sldMk cId="2460847347" sldId="408"/>
            <ac:spMk id="451" creationId="{98B598C2-5ECD-D3ED-DA14-CEA939B3F275}"/>
          </ac:spMkLst>
        </pc:spChg>
        <pc:spChg chg="add mod">
          <ac:chgData name="Kwanghoon Jeong" userId="f3d143b3-b9be-494e-a1b3-f5a1df66c643" providerId="ADAL" clId="{3E63EB60-4BCE-40FC-92A3-9A7F6CA304EB}" dt="2024-01-14T03:53:20.805" v="26024" actId="1076"/>
          <ac:spMkLst>
            <pc:docMk/>
            <pc:sldMk cId="2460847347" sldId="408"/>
            <ac:spMk id="452" creationId="{065E1B1F-9AD7-A71C-5489-0A655A53D641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83" creationId="{7225A905-7190-A4CD-048E-424D3F3A9831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84" creationId="{AAA70427-8348-2851-ECD5-A49FBB04EBEA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85" creationId="{3A256928-0A5C-EE2B-09D5-34573AD8F68B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87" creationId="{1AE1A561-01FE-F4C1-9825-F2CD7928C348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88" creationId="{14442FC7-99D1-38EA-1912-F559C671CE7C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91" creationId="{91101536-0374-8DFC-5C64-206B9D4BA94C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92" creationId="{31208099-F7CD-30A0-B6F6-1DD7EDDE4688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95" creationId="{87AD18F9-3956-EC3F-69E4-FD0677915A50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97" creationId="{7266A649-C121-6FE6-DE9D-4CAE75B32453}"/>
          </ac:spMkLst>
        </pc:spChg>
        <pc:spChg chg="mod">
          <ac:chgData name="Kwanghoon Jeong" userId="f3d143b3-b9be-494e-a1b3-f5a1df66c643" providerId="ADAL" clId="{3E63EB60-4BCE-40FC-92A3-9A7F6CA304EB}" dt="2024-01-14T02:50:11.058" v="25683"/>
          <ac:spMkLst>
            <pc:docMk/>
            <pc:sldMk cId="2460847347" sldId="408"/>
            <ac:spMk id="498" creationId="{5BF51ADF-8787-4C00-0279-866E29C15A11}"/>
          </ac:spMkLst>
        </pc:spChg>
        <pc:spChg chg="add mod">
          <ac:chgData name="Kwanghoon Jeong" userId="f3d143b3-b9be-494e-a1b3-f5a1df66c643" providerId="ADAL" clId="{3E63EB60-4BCE-40FC-92A3-9A7F6CA304EB}" dt="2024-01-14T04:06:38.886" v="26074" actId="20577"/>
          <ac:spMkLst>
            <pc:docMk/>
            <pc:sldMk cId="2460847347" sldId="408"/>
            <ac:spMk id="500" creationId="{F23BBEAC-EF37-F2E3-197E-848E5EA223AD}"/>
          </ac:spMkLst>
        </pc:spChg>
        <pc:spChg chg="add mod">
          <ac:chgData name="Kwanghoon Jeong" userId="f3d143b3-b9be-494e-a1b3-f5a1df66c643" providerId="ADAL" clId="{3E63EB60-4BCE-40FC-92A3-9A7F6CA304EB}" dt="2024-01-15T00:07:17.179" v="30430" actId="1076"/>
          <ac:spMkLst>
            <pc:docMk/>
            <pc:sldMk cId="2460847347" sldId="408"/>
            <ac:spMk id="504" creationId="{37B9B211-EDE5-2482-2385-78B1E32D802C}"/>
          </ac:spMkLst>
        </pc:spChg>
        <pc:spChg chg="add mod">
          <ac:chgData name="Kwanghoon Jeong" userId="f3d143b3-b9be-494e-a1b3-f5a1df66c643" providerId="ADAL" clId="{3E63EB60-4BCE-40FC-92A3-9A7F6CA304EB}" dt="2024-01-14T04:06:27.863" v="26062" actId="1076"/>
          <ac:spMkLst>
            <pc:docMk/>
            <pc:sldMk cId="2460847347" sldId="408"/>
            <ac:spMk id="511" creationId="{693861E3-DDF4-D390-3F28-E65135C06647}"/>
          </ac:spMkLst>
        </pc:spChg>
        <pc:spChg chg="add mod">
          <ac:chgData name="Kwanghoon Jeong" userId="f3d143b3-b9be-494e-a1b3-f5a1df66c643" providerId="ADAL" clId="{3E63EB60-4BCE-40FC-92A3-9A7F6CA304EB}" dt="2024-01-14T04:06:18.899" v="26059" actId="571"/>
          <ac:spMkLst>
            <pc:docMk/>
            <pc:sldMk cId="2460847347" sldId="408"/>
            <ac:spMk id="515" creationId="{CECF505C-6F65-B96B-EF29-74D161EF38EB}"/>
          </ac:spMkLst>
        </pc:spChg>
        <pc:spChg chg="add mod">
          <ac:chgData name="Kwanghoon Jeong" userId="f3d143b3-b9be-494e-a1b3-f5a1df66c643" providerId="ADAL" clId="{3E63EB60-4BCE-40FC-92A3-9A7F6CA304EB}" dt="2024-01-14T04:11:06.508" v="26215" actId="1076"/>
          <ac:spMkLst>
            <pc:docMk/>
            <pc:sldMk cId="2460847347" sldId="408"/>
            <ac:spMk id="516" creationId="{C51FE3EF-435E-0F9F-9F59-0E50F3FA034F}"/>
          </ac:spMkLst>
        </pc:spChg>
        <pc:spChg chg="add mod">
          <ac:chgData name="Kwanghoon Jeong" userId="f3d143b3-b9be-494e-a1b3-f5a1df66c643" providerId="ADAL" clId="{3E63EB60-4BCE-40FC-92A3-9A7F6CA304EB}" dt="2024-01-15T00:07:21.338" v="30431" actId="1076"/>
          <ac:spMkLst>
            <pc:docMk/>
            <pc:sldMk cId="2460847347" sldId="408"/>
            <ac:spMk id="517" creationId="{F4976ACF-F170-393E-AA2F-D76E6824E24A}"/>
          </ac:spMkLst>
        </pc:spChg>
        <pc:spChg chg="add mod">
          <ac:chgData name="Kwanghoon Jeong" userId="f3d143b3-b9be-494e-a1b3-f5a1df66c643" providerId="ADAL" clId="{3E63EB60-4BCE-40FC-92A3-9A7F6CA304EB}" dt="2024-01-15T00:07:21.338" v="30431" actId="1076"/>
          <ac:spMkLst>
            <pc:docMk/>
            <pc:sldMk cId="2460847347" sldId="408"/>
            <ac:spMk id="518" creationId="{A00C010D-9C50-165C-0F58-D33F2697D6F4}"/>
          </ac:spMkLst>
        </pc:spChg>
        <pc:spChg chg="add mod">
          <ac:chgData name="Kwanghoon Jeong" userId="f3d143b3-b9be-494e-a1b3-f5a1df66c643" providerId="ADAL" clId="{3E63EB60-4BCE-40FC-92A3-9A7F6CA304EB}" dt="2024-01-15T00:07:21.338" v="30431" actId="1076"/>
          <ac:spMkLst>
            <pc:docMk/>
            <pc:sldMk cId="2460847347" sldId="408"/>
            <ac:spMk id="519" creationId="{2F0EE230-1949-3CC2-55E0-BECF4D36F845}"/>
          </ac:spMkLst>
        </pc:spChg>
        <pc:spChg chg="add mod">
          <ac:chgData name="Kwanghoon Jeong" userId="f3d143b3-b9be-494e-a1b3-f5a1df66c643" providerId="ADAL" clId="{3E63EB60-4BCE-40FC-92A3-9A7F6CA304EB}" dt="2024-01-15T00:07:21.338" v="30431" actId="1076"/>
          <ac:spMkLst>
            <pc:docMk/>
            <pc:sldMk cId="2460847347" sldId="408"/>
            <ac:spMk id="520" creationId="{CA0E74B7-08D8-9839-FB7B-B00291F64485}"/>
          </ac:spMkLst>
        </pc:spChg>
        <pc:grpChg chg="add del mod">
          <ac:chgData name="Kwanghoon Jeong" userId="f3d143b3-b9be-494e-a1b3-f5a1df66c643" providerId="ADAL" clId="{3E63EB60-4BCE-40FC-92A3-9A7F6CA304EB}" dt="2024-01-14T02:25:48.413" v="25316" actId="165"/>
          <ac:grpSpMkLst>
            <pc:docMk/>
            <pc:sldMk cId="2460847347" sldId="408"/>
            <ac:grpSpMk id="322" creationId="{AF141F97-A4BB-AB43-118C-027A81351BCA}"/>
          </ac:grpSpMkLst>
        </pc:grpChg>
        <pc:grpChg chg="add del mod">
          <ac:chgData name="Kwanghoon Jeong" userId="f3d143b3-b9be-494e-a1b3-f5a1df66c643" providerId="ADAL" clId="{3E63EB60-4BCE-40FC-92A3-9A7F6CA304EB}" dt="2024-01-14T02:26:04.150" v="25325" actId="165"/>
          <ac:grpSpMkLst>
            <pc:docMk/>
            <pc:sldMk cId="2460847347" sldId="408"/>
            <ac:grpSpMk id="323" creationId="{9E557436-D179-D6E0-C591-B5F1C1D144D2}"/>
          </ac:grpSpMkLst>
        </pc:grpChg>
        <pc:grpChg chg="add mod topLvl">
          <ac:chgData name="Kwanghoon Jeong" userId="f3d143b3-b9be-494e-a1b3-f5a1df66c643" providerId="ADAL" clId="{3E63EB60-4BCE-40FC-92A3-9A7F6CA304EB}" dt="2024-01-14T04:08:16.020" v="26147" actId="1036"/>
          <ac:grpSpMkLst>
            <pc:docMk/>
            <pc:sldMk cId="2460847347" sldId="408"/>
            <ac:grpSpMk id="429" creationId="{CFD4C07C-A401-6A7A-6C04-96B378D58646}"/>
          </ac:grpSpMkLst>
        </pc:grpChg>
        <pc:grpChg chg="add mod topLvl">
          <ac:chgData name="Kwanghoon Jeong" userId="f3d143b3-b9be-494e-a1b3-f5a1df66c643" providerId="ADAL" clId="{3E63EB60-4BCE-40FC-92A3-9A7F6CA304EB}" dt="2024-01-14T03:53:20.805" v="26024" actId="1076"/>
          <ac:grpSpMkLst>
            <pc:docMk/>
            <pc:sldMk cId="2460847347" sldId="408"/>
            <ac:grpSpMk id="430" creationId="{F500331E-5F82-DE93-81E7-59536265F3A8}"/>
          </ac:grpSpMkLst>
        </pc:grpChg>
        <pc:grpChg chg="add mod">
          <ac:chgData name="Kwanghoon Jeong" userId="f3d143b3-b9be-494e-a1b3-f5a1df66c643" providerId="ADAL" clId="{3E63EB60-4BCE-40FC-92A3-9A7F6CA304EB}" dt="2024-01-14T02:26:33.013" v="25337" actId="164"/>
          <ac:grpSpMkLst>
            <pc:docMk/>
            <pc:sldMk cId="2460847347" sldId="408"/>
            <ac:grpSpMk id="431" creationId="{A70F2894-5AA3-B50B-F92A-2F05C3A089EF}"/>
          </ac:grpSpMkLst>
        </pc:grpChg>
        <pc:grpChg chg="add del mod topLvl">
          <ac:chgData name="Kwanghoon Jeong" userId="f3d143b3-b9be-494e-a1b3-f5a1df66c643" providerId="ADAL" clId="{3E63EB60-4BCE-40FC-92A3-9A7F6CA304EB}" dt="2024-01-14T02:45:49.605" v="25610" actId="165"/>
          <ac:grpSpMkLst>
            <pc:docMk/>
            <pc:sldMk cId="2460847347" sldId="408"/>
            <ac:grpSpMk id="432" creationId="{064DABC9-3EE3-44C4-A489-B8EFDFBF5CB5}"/>
          </ac:grpSpMkLst>
        </pc:grpChg>
        <pc:grpChg chg="add mod topLvl">
          <ac:chgData name="Kwanghoon Jeong" userId="f3d143b3-b9be-494e-a1b3-f5a1df66c643" providerId="ADAL" clId="{3E63EB60-4BCE-40FC-92A3-9A7F6CA304EB}" dt="2024-01-14T03:51:58.909" v="26000" actId="164"/>
          <ac:grpSpMkLst>
            <pc:docMk/>
            <pc:sldMk cId="2460847347" sldId="408"/>
            <ac:grpSpMk id="433" creationId="{2FF98178-7451-F1FC-56E0-AE1736531874}"/>
          </ac:grpSpMkLst>
        </pc:grpChg>
        <pc:grpChg chg="add del mod topLvl">
          <ac:chgData name="Kwanghoon Jeong" userId="f3d143b3-b9be-494e-a1b3-f5a1df66c643" providerId="ADAL" clId="{3E63EB60-4BCE-40FC-92A3-9A7F6CA304EB}" dt="2024-01-14T02:47:05.272" v="25627" actId="165"/>
          <ac:grpSpMkLst>
            <pc:docMk/>
            <pc:sldMk cId="2460847347" sldId="408"/>
            <ac:grpSpMk id="434" creationId="{908F575B-869C-A6CF-AE4C-A55632450B98}"/>
          </ac:grpSpMkLst>
        </pc:grpChg>
        <pc:grpChg chg="add del mod">
          <ac:chgData name="Kwanghoon Jeong" userId="f3d143b3-b9be-494e-a1b3-f5a1df66c643" providerId="ADAL" clId="{3E63EB60-4BCE-40FC-92A3-9A7F6CA304EB}" dt="2024-01-14T02:27:57.899" v="25367" actId="165"/>
          <ac:grpSpMkLst>
            <pc:docMk/>
            <pc:sldMk cId="2460847347" sldId="408"/>
            <ac:grpSpMk id="435" creationId="{7D84E1BA-7BD4-72E7-EDAC-ED3670B27AF2}"/>
          </ac:grpSpMkLst>
        </pc:grpChg>
        <pc:grpChg chg="add del mod topLvl">
          <ac:chgData name="Kwanghoon Jeong" userId="f3d143b3-b9be-494e-a1b3-f5a1df66c643" providerId="ADAL" clId="{3E63EB60-4BCE-40FC-92A3-9A7F6CA304EB}" dt="2024-01-14T03:53:20.805" v="26024" actId="1076"/>
          <ac:grpSpMkLst>
            <pc:docMk/>
            <pc:sldMk cId="2460847347" sldId="408"/>
            <ac:grpSpMk id="436" creationId="{85A71579-80C6-D73C-0E1B-44C7392C674D}"/>
          </ac:grpSpMkLst>
        </pc:grpChg>
        <pc:grpChg chg="add del mod">
          <ac:chgData name="Kwanghoon Jeong" userId="f3d143b3-b9be-494e-a1b3-f5a1df66c643" providerId="ADAL" clId="{3E63EB60-4BCE-40FC-92A3-9A7F6CA304EB}" dt="2024-01-14T02:28:23.237" v="25384" actId="478"/>
          <ac:grpSpMkLst>
            <pc:docMk/>
            <pc:sldMk cId="2460847347" sldId="408"/>
            <ac:grpSpMk id="437" creationId="{870C8779-A7F0-571A-D3EA-E3B5C855191B}"/>
          </ac:grpSpMkLst>
        </pc:grpChg>
        <pc:grpChg chg="add mod">
          <ac:chgData name="Kwanghoon Jeong" userId="f3d143b3-b9be-494e-a1b3-f5a1df66c643" providerId="ADAL" clId="{3E63EB60-4BCE-40FC-92A3-9A7F6CA304EB}" dt="2024-01-14T02:34:40.916" v="25488" actId="164"/>
          <ac:grpSpMkLst>
            <pc:docMk/>
            <pc:sldMk cId="2460847347" sldId="408"/>
            <ac:grpSpMk id="453" creationId="{80FE57E8-5857-AA88-859F-7541CB9909FF}"/>
          </ac:grpSpMkLst>
        </pc:grpChg>
        <pc:grpChg chg="add del mod">
          <ac:chgData name="Kwanghoon Jeong" userId="f3d143b3-b9be-494e-a1b3-f5a1df66c643" providerId="ADAL" clId="{3E63EB60-4BCE-40FC-92A3-9A7F6CA304EB}" dt="2024-01-14T02:34:59.257" v="25495" actId="165"/>
          <ac:grpSpMkLst>
            <pc:docMk/>
            <pc:sldMk cId="2460847347" sldId="408"/>
            <ac:grpSpMk id="454" creationId="{C53C0CEC-2DC4-9633-F90D-A07212C06BF9}"/>
          </ac:grpSpMkLst>
        </pc:grpChg>
        <pc:grpChg chg="add mod ord">
          <ac:chgData name="Kwanghoon Jeong" userId="f3d143b3-b9be-494e-a1b3-f5a1df66c643" providerId="ADAL" clId="{3E63EB60-4BCE-40FC-92A3-9A7F6CA304EB}" dt="2024-01-14T02:50:19.752" v="25689" actId="164"/>
          <ac:grpSpMkLst>
            <pc:docMk/>
            <pc:sldMk cId="2460847347" sldId="408"/>
            <ac:grpSpMk id="458" creationId="{8F731F2E-DB66-DBAE-8481-96BB0F25E71A}"/>
          </ac:grpSpMkLst>
        </pc:grpChg>
        <pc:grpChg chg="add del mod">
          <ac:chgData name="Kwanghoon Jeong" userId="f3d143b3-b9be-494e-a1b3-f5a1df66c643" providerId="ADAL" clId="{3E63EB60-4BCE-40FC-92A3-9A7F6CA304EB}" dt="2024-01-14T02:49:10.514" v="25661" actId="165"/>
          <ac:grpSpMkLst>
            <pc:docMk/>
            <pc:sldMk cId="2460847347" sldId="408"/>
            <ac:grpSpMk id="471" creationId="{4A791BAC-9F26-E6EF-D73F-BC8870E1DD8B}"/>
          </ac:grpSpMkLst>
        </pc:grpChg>
        <pc:grpChg chg="add mod">
          <ac:chgData name="Kwanghoon Jeong" userId="f3d143b3-b9be-494e-a1b3-f5a1df66c643" providerId="ADAL" clId="{3E63EB60-4BCE-40FC-92A3-9A7F6CA304EB}" dt="2024-01-14T02:52:15.050" v="25728" actId="164"/>
          <ac:grpSpMkLst>
            <pc:docMk/>
            <pc:sldMk cId="2460847347" sldId="408"/>
            <ac:grpSpMk id="477" creationId="{D6700258-306E-56E7-9740-9B0C7595E6DC}"/>
          </ac:grpSpMkLst>
        </pc:grpChg>
        <pc:grpChg chg="add del mod">
          <ac:chgData name="Kwanghoon Jeong" userId="f3d143b3-b9be-494e-a1b3-f5a1df66c643" providerId="ADAL" clId="{3E63EB60-4BCE-40FC-92A3-9A7F6CA304EB}" dt="2024-01-14T02:50:11.916" v="25684"/>
          <ac:grpSpMkLst>
            <pc:docMk/>
            <pc:sldMk cId="2460847347" sldId="408"/>
            <ac:grpSpMk id="478" creationId="{BFE38C40-37E9-E39A-8A42-C0CB6C59DE36}"/>
          </ac:grpSpMkLst>
        </pc:grpChg>
        <pc:grpChg chg="mod">
          <ac:chgData name="Kwanghoon Jeong" userId="f3d143b3-b9be-494e-a1b3-f5a1df66c643" providerId="ADAL" clId="{3E63EB60-4BCE-40FC-92A3-9A7F6CA304EB}" dt="2024-01-14T02:50:11.058" v="25683"/>
          <ac:grpSpMkLst>
            <pc:docMk/>
            <pc:sldMk cId="2460847347" sldId="408"/>
            <ac:grpSpMk id="479" creationId="{0F76D960-07C3-886E-5A8E-6D9E2EC9B8AA}"/>
          </ac:grpSpMkLst>
        </pc:grpChg>
        <pc:grpChg chg="mod">
          <ac:chgData name="Kwanghoon Jeong" userId="f3d143b3-b9be-494e-a1b3-f5a1df66c643" providerId="ADAL" clId="{3E63EB60-4BCE-40FC-92A3-9A7F6CA304EB}" dt="2024-01-14T02:50:11.058" v="25683"/>
          <ac:grpSpMkLst>
            <pc:docMk/>
            <pc:sldMk cId="2460847347" sldId="408"/>
            <ac:grpSpMk id="481" creationId="{B927ACD4-3D0C-769A-1193-B121FEFB20BA}"/>
          </ac:grpSpMkLst>
        </pc:grpChg>
        <pc:grpChg chg="mod">
          <ac:chgData name="Kwanghoon Jeong" userId="f3d143b3-b9be-494e-a1b3-f5a1df66c643" providerId="ADAL" clId="{3E63EB60-4BCE-40FC-92A3-9A7F6CA304EB}" dt="2024-01-14T02:50:11.058" v="25683"/>
          <ac:grpSpMkLst>
            <pc:docMk/>
            <pc:sldMk cId="2460847347" sldId="408"/>
            <ac:grpSpMk id="482" creationId="{0AE7C498-BB65-5FF1-F6E2-39A0350CEB60}"/>
          </ac:grpSpMkLst>
        </pc:grpChg>
        <pc:grpChg chg="mod">
          <ac:chgData name="Kwanghoon Jeong" userId="f3d143b3-b9be-494e-a1b3-f5a1df66c643" providerId="ADAL" clId="{3E63EB60-4BCE-40FC-92A3-9A7F6CA304EB}" dt="2024-01-14T02:50:11.058" v="25683"/>
          <ac:grpSpMkLst>
            <pc:docMk/>
            <pc:sldMk cId="2460847347" sldId="408"/>
            <ac:grpSpMk id="486" creationId="{8E1B5A0A-B711-6262-6CC8-274D5AE2F0DF}"/>
          </ac:grpSpMkLst>
        </pc:grpChg>
        <pc:grpChg chg="mod">
          <ac:chgData name="Kwanghoon Jeong" userId="f3d143b3-b9be-494e-a1b3-f5a1df66c643" providerId="ADAL" clId="{3E63EB60-4BCE-40FC-92A3-9A7F6CA304EB}" dt="2024-01-14T02:50:11.058" v="25683"/>
          <ac:grpSpMkLst>
            <pc:docMk/>
            <pc:sldMk cId="2460847347" sldId="408"/>
            <ac:grpSpMk id="489" creationId="{0E1C5D8A-1557-40F8-486A-CE59052D9CD0}"/>
          </ac:grpSpMkLst>
        </pc:grpChg>
        <pc:grpChg chg="mod">
          <ac:chgData name="Kwanghoon Jeong" userId="f3d143b3-b9be-494e-a1b3-f5a1df66c643" providerId="ADAL" clId="{3E63EB60-4BCE-40FC-92A3-9A7F6CA304EB}" dt="2024-01-14T02:50:11.058" v="25683"/>
          <ac:grpSpMkLst>
            <pc:docMk/>
            <pc:sldMk cId="2460847347" sldId="408"/>
            <ac:grpSpMk id="490" creationId="{060C052E-0AFA-072D-342B-E4A20AF5FBB2}"/>
          </ac:grpSpMkLst>
        </pc:grpChg>
        <pc:grpChg chg="mod">
          <ac:chgData name="Kwanghoon Jeong" userId="f3d143b3-b9be-494e-a1b3-f5a1df66c643" providerId="ADAL" clId="{3E63EB60-4BCE-40FC-92A3-9A7F6CA304EB}" dt="2024-01-14T02:50:11.058" v="25683"/>
          <ac:grpSpMkLst>
            <pc:docMk/>
            <pc:sldMk cId="2460847347" sldId="408"/>
            <ac:grpSpMk id="496" creationId="{D31FC25A-0000-0E79-9C59-6A417F428C52}"/>
          </ac:grpSpMkLst>
        </pc:grpChg>
        <pc:grpChg chg="add mod ord">
          <ac:chgData name="Kwanghoon Jeong" userId="f3d143b3-b9be-494e-a1b3-f5a1df66c643" providerId="ADAL" clId="{3E63EB60-4BCE-40FC-92A3-9A7F6CA304EB}" dt="2024-01-14T02:52:15.050" v="25728" actId="164"/>
          <ac:grpSpMkLst>
            <pc:docMk/>
            <pc:sldMk cId="2460847347" sldId="408"/>
            <ac:grpSpMk id="499" creationId="{552F23DC-83CD-7EE3-20E9-2282407CFF58}"/>
          </ac:grpSpMkLst>
        </pc:grpChg>
        <pc:grpChg chg="add mod">
          <ac:chgData name="Kwanghoon Jeong" userId="f3d143b3-b9be-494e-a1b3-f5a1df66c643" providerId="ADAL" clId="{3E63EB60-4BCE-40FC-92A3-9A7F6CA304EB}" dt="2024-01-14T02:52:10.513" v="25726" actId="164"/>
          <ac:grpSpMkLst>
            <pc:docMk/>
            <pc:sldMk cId="2460847347" sldId="408"/>
            <ac:grpSpMk id="501" creationId="{3F08F6D3-05C5-74AB-6270-75B3C55190E3}"/>
          </ac:grpSpMkLst>
        </pc:grpChg>
        <pc:grpChg chg="add mod">
          <ac:chgData name="Kwanghoon Jeong" userId="f3d143b3-b9be-494e-a1b3-f5a1df66c643" providerId="ADAL" clId="{3E63EB60-4BCE-40FC-92A3-9A7F6CA304EB}" dt="2024-01-14T04:08:16.020" v="26147" actId="1036"/>
          <ac:grpSpMkLst>
            <pc:docMk/>
            <pc:sldMk cId="2460847347" sldId="408"/>
            <ac:grpSpMk id="502" creationId="{5F880FCC-0E73-59C2-D779-4938773A4D4A}"/>
          </ac:grpSpMkLst>
        </pc:grpChg>
        <pc:grpChg chg="add mod ord">
          <ac:chgData name="Kwanghoon Jeong" userId="f3d143b3-b9be-494e-a1b3-f5a1df66c643" providerId="ADAL" clId="{3E63EB60-4BCE-40FC-92A3-9A7F6CA304EB}" dt="2024-01-14T03:53:20.805" v="26024" actId="1076"/>
          <ac:grpSpMkLst>
            <pc:docMk/>
            <pc:sldMk cId="2460847347" sldId="408"/>
            <ac:grpSpMk id="503" creationId="{FF2898C7-2DE0-0014-CC79-C5CC89F575BB}"/>
          </ac:grpSpMkLst>
        </pc:grpChg>
        <pc:grpChg chg="add mod">
          <ac:chgData name="Kwanghoon Jeong" userId="f3d143b3-b9be-494e-a1b3-f5a1df66c643" providerId="ADAL" clId="{3E63EB60-4BCE-40FC-92A3-9A7F6CA304EB}" dt="2024-01-14T04:08:16.020" v="26147" actId="1036"/>
          <ac:grpSpMkLst>
            <pc:docMk/>
            <pc:sldMk cId="2460847347" sldId="408"/>
            <ac:grpSpMk id="512" creationId="{128E1B88-5161-4686-5E00-8B69105EC543}"/>
          </ac:grpSpMkLst>
        </pc:grpChg>
        <pc:grpChg chg="add mod">
          <ac:chgData name="Kwanghoon Jeong" userId="f3d143b3-b9be-494e-a1b3-f5a1df66c643" providerId="ADAL" clId="{3E63EB60-4BCE-40FC-92A3-9A7F6CA304EB}" dt="2024-01-14T04:08:16.020" v="26147" actId="1036"/>
          <ac:grpSpMkLst>
            <pc:docMk/>
            <pc:sldMk cId="2460847347" sldId="408"/>
            <ac:grpSpMk id="513" creationId="{5957C54C-35A3-5DAD-2AE6-F3507A2A73A5}"/>
          </ac:grpSpMkLst>
        </pc:grpChg>
        <pc:grpChg chg="add mod">
          <ac:chgData name="Kwanghoon Jeong" userId="f3d143b3-b9be-494e-a1b3-f5a1df66c643" providerId="ADAL" clId="{3E63EB60-4BCE-40FC-92A3-9A7F6CA304EB}" dt="2024-01-14T03:53:20.805" v="26024" actId="1076"/>
          <ac:grpSpMkLst>
            <pc:docMk/>
            <pc:sldMk cId="2460847347" sldId="408"/>
            <ac:grpSpMk id="514" creationId="{44DAFE38-B430-EB5C-4BDB-394C53CE7A6D}"/>
          </ac:grpSpMkLst>
        </pc:grpChg>
        <pc:picChg chg="add del mod">
          <ac:chgData name="Kwanghoon Jeong" userId="f3d143b3-b9be-494e-a1b3-f5a1df66c643" providerId="ADAL" clId="{3E63EB60-4BCE-40FC-92A3-9A7F6CA304EB}" dt="2024-01-14T02:22:55.212" v="25293"/>
          <ac:picMkLst>
            <pc:docMk/>
            <pc:sldMk cId="2460847347" sldId="408"/>
            <ac:picMk id="7" creationId="{0A15C82E-CDC1-6749-B463-4179F093CD4C}"/>
          </ac:picMkLst>
        </pc:picChg>
        <pc:picChg chg="add del mod">
          <ac:chgData name="Kwanghoon Jeong" userId="f3d143b3-b9be-494e-a1b3-f5a1df66c643" providerId="ADAL" clId="{3E63EB60-4BCE-40FC-92A3-9A7F6CA304EB}" dt="2024-01-14T02:22:55.212" v="25293"/>
          <ac:picMkLst>
            <pc:docMk/>
            <pc:sldMk cId="2460847347" sldId="408"/>
            <ac:picMk id="8" creationId="{4C7D6A35-BC38-C5BE-2390-A1D43A6A710E}"/>
          </ac:picMkLst>
        </pc:picChg>
        <pc:picChg chg="add del mod">
          <ac:chgData name="Kwanghoon Jeong" userId="f3d143b3-b9be-494e-a1b3-f5a1df66c643" providerId="ADAL" clId="{3E63EB60-4BCE-40FC-92A3-9A7F6CA304EB}" dt="2024-01-14T02:22:55.212" v="25293"/>
          <ac:picMkLst>
            <pc:docMk/>
            <pc:sldMk cId="2460847347" sldId="408"/>
            <ac:picMk id="9" creationId="{54CDE716-63E4-2DDB-4D1F-89C2897737AF}"/>
          </ac:picMkLst>
        </pc:picChg>
        <pc:picChg chg="add del mod">
          <ac:chgData name="Kwanghoon Jeong" userId="f3d143b3-b9be-494e-a1b3-f5a1df66c643" providerId="ADAL" clId="{3E63EB60-4BCE-40FC-92A3-9A7F6CA304EB}" dt="2024-01-14T02:22:55.212" v="25293"/>
          <ac:picMkLst>
            <pc:docMk/>
            <pc:sldMk cId="2460847347" sldId="408"/>
            <ac:picMk id="10" creationId="{8231F110-032A-99C4-BF90-765F1F0A08B6}"/>
          </ac:picMkLst>
        </pc:picChg>
        <pc:picChg chg="add del mod">
          <ac:chgData name="Kwanghoon Jeong" userId="f3d143b3-b9be-494e-a1b3-f5a1df66c643" providerId="ADAL" clId="{3E63EB60-4BCE-40FC-92A3-9A7F6CA304EB}" dt="2024-01-14T02:22:55.212" v="25293"/>
          <ac:picMkLst>
            <pc:docMk/>
            <pc:sldMk cId="2460847347" sldId="408"/>
            <ac:picMk id="11" creationId="{11BAE517-CB8C-3C02-519F-FF32C91943A4}"/>
          </ac:picMkLst>
        </pc:picChg>
        <pc:picChg chg="add del mod">
          <ac:chgData name="Kwanghoon Jeong" userId="f3d143b3-b9be-494e-a1b3-f5a1df66c643" providerId="ADAL" clId="{3E63EB60-4BCE-40FC-92A3-9A7F6CA304EB}" dt="2024-01-14T02:22:55.212" v="25293"/>
          <ac:picMkLst>
            <pc:docMk/>
            <pc:sldMk cId="2460847347" sldId="408"/>
            <ac:picMk id="12" creationId="{35444906-70FA-E090-39EF-A7144E8941DA}"/>
          </ac:picMkLst>
        </pc:picChg>
        <pc:picChg chg="add del mod">
          <ac:chgData name="Kwanghoon Jeong" userId="f3d143b3-b9be-494e-a1b3-f5a1df66c643" providerId="ADAL" clId="{3E63EB60-4BCE-40FC-92A3-9A7F6CA304EB}" dt="2024-01-14T02:22:55.212" v="25293"/>
          <ac:picMkLst>
            <pc:docMk/>
            <pc:sldMk cId="2460847347" sldId="408"/>
            <ac:picMk id="13" creationId="{7B8ADA8E-F2EA-C9E6-CBE9-433510432B5F}"/>
          </ac:picMkLst>
        </pc:picChg>
        <pc:picChg chg="add del mod">
          <ac:chgData name="Kwanghoon Jeong" userId="f3d143b3-b9be-494e-a1b3-f5a1df66c643" providerId="ADAL" clId="{3E63EB60-4BCE-40FC-92A3-9A7F6CA304EB}" dt="2024-01-14T02:22:55.212" v="25293"/>
          <ac:picMkLst>
            <pc:docMk/>
            <pc:sldMk cId="2460847347" sldId="408"/>
            <ac:picMk id="14" creationId="{9D939C80-36AE-0B3C-D9C0-E35DE9954634}"/>
          </ac:picMkLst>
        </pc:picChg>
        <pc:picChg chg="add del mod">
          <ac:chgData name="Kwanghoon Jeong" userId="f3d143b3-b9be-494e-a1b3-f5a1df66c643" providerId="ADAL" clId="{3E63EB60-4BCE-40FC-92A3-9A7F6CA304EB}" dt="2024-01-14T02:22:56.633" v="25295"/>
          <ac:picMkLst>
            <pc:docMk/>
            <pc:sldMk cId="2460847347" sldId="408"/>
            <ac:picMk id="112" creationId="{2D447720-49DE-337E-B2FC-3EF73DA2C907}"/>
          </ac:picMkLst>
        </pc:picChg>
        <pc:picChg chg="add del mod">
          <ac:chgData name="Kwanghoon Jeong" userId="f3d143b3-b9be-494e-a1b3-f5a1df66c643" providerId="ADAL" clId="{3E63EB60-4BCE-40FC-92A3-9A7F6CA304EB}" dt="2024-01-14T02:22:56.633" v="25295"/>
          <ac:picMkLst>
            <pc:docMk/>
            <pc:sldMk cId="2460847347" sldId="408"/>
            <ac:picMk id="113" creationId="{D8888A53-B98B-72F5-CA64-FDDDC0751A8C}"/>
          </ac:picMkLst>
        </pc:picChg>
        <pc:picChg chg="add del mod">
          <ac:chgData name="Kwanghoon Jeong" userId="f3d143b3-b9be-494e-a1b3-f5a1df66c643" providerId="ADAL" clId="{3E63EB60-4BCE-40FC-92A3-9A7F6CA304EB}" dt="2024-01-14T02:22:56.633" v="25295"/>
          <ac:picMkLst>
            <pc:docMk/>
            <pc:sldMk cId="2460847347" sldId="408"/>
            <ac:picMk id="114" creationId="{F9C15B76-27CE-87DE-A26B-69CFCFDE527A}"/>
          </ac:picMkLst>
        </pc:picChg>
        <pc:picChg chg="add del mod">
          <ac:chgData name="Kwanghoon Jeong" userId="f3d143b3-b9be-494e-a1b3-f5a1df66c643" providerId="ADAL" clId="{3E63EB60-4BCE-40FC-92A3-9A7F6CA304EB}" dt="2024-01-14T02:22:56.633" v="25295"/>
          <ac:picMkLst>
            <pc:docMk/>
            <pc:sldMk cId="2460847347" sldId="408"/>
            <ac:picMk id="115" creationId="{34B0B54B-07E2-3473-8D2F-D416A8110370}"/>
          </ac:picMkLst>
        </pc:picChg>
        <pc:picChg chg="add del mod">
          <ac:chgData name="Kwanghoon Jeong" userId="f3d143b3-b9be-494e-a1b3-f5a1df66c643" providerId="ADAL" clId="{3E63EB60-4BCE-40FC-92A3-9A7F6CA304EB}" dt="2024-01-14T02:22:56.633" v="25295"/>
          <ac:picMkLst>
            <pc:docMk/>
            <pc:sldMk cId="2460847347" sldId="408"/>
            <ac:picMk id="116" creationId="{657E8019-EAC7-9623-8058-1B98113F5834}"/>
          </ac:picMkLst>
        </pc:picChg>
        <pc:picChg chg="add del mod">
          <ac:chgData name="Kwanghoon Jeong" userId="f3d143b3-b9be-494e-a1b3-f5a1df66c643" providerId="ADAL" clId="{3E63EB60-4BCE-40FC-92A3-9A7F6CA304EB}" dt="2024-01-14T02:22:56.633" v="25295"/>
          <ac:picMkLst>
            <pc:docMk/>
            <pc:sldMk cId="2460847347" sldId="408"/>
            <ac:picMk id="117" creationId="{C6F8FF17-B180-34FB-1D28-C5BF4E17C5C8}"/>
          </ac:picMkLst>
        </pc:picChg>
        <pc:picChg chg="add del mod">
          <ac:chgData name="Kwanghoon Jeong" userId="f3d143b3-b9be-494e-a1b3-f5a1df66c643" providerId="ADAL" clId="{3E63EB60-4BCE-40FC-92A3-9A7F6CA304EB}" dt="2024-01-14T02:22:56.633" v="25295"/>
          <ac:picMkLst>
            <pc:docMk/>
            <pc:sldMk cId="2460847347" sldId="408"/>
            <ac:picMk id="118" creationId="{6E86B60B-A216-BD11-61A4-A3AD504607EA}"/>
          </ac:picMkLst>
        </pc:picChg>
        <pc:picChg chg="add del mod">
          <ac:chgData name="Kwanghoon Jeong" userId="f3d143b3-b9be-494e-a1b3-f5a1df66c643" providerId="ADAL" clId="{3E63EB60-4BCE-40FC-92A3-9A7F6CA304EB}" dt="2024-01-14T02:22:56.633" v="25295"/>
          <ac:picMkLst>
            <pc:docMk/>
            <pc:sldMk cId="2460847347" sldId="408"/>
            <ac:picMk id="119" creationId="{D5D67488-A65E-8B40-32C0-897F574B3738}"/>
          </ac:picMkLst>
        </pc:picChg>
        <pc:picChg chg="add del mod topLvl">
          <ac:chgData name="Kwanghoon Jeong" userId="f3d143b3-b9be-494e-a1b3-f5a1df66c643" providerId="ADAL" clId="{3E63EB60-4BCE-40FC-92A3-9A7F6CA304EB}" dt="2024-01-14T03:42:40.218" v="25851" actId="478"/>
          <ac:picMkLst>
            <pc:docMk/>
            <pc:sldMk cId="2460847347" sldId="408"/>
            <ac:picMk id="217" creationId="{FD3C0C5C-6D54-BAD2-554B-1066A48E2246}"/>
          </ac:picMkLst>
        </pc:picChg>
        <pc:picChg chg="add del mod topLvl">
          <ac:chgData name="Kwanghoon Jeong" userId="f3d143b3-b9be-494e-a1b3-f5a1df66c643" providerId="ADAL" clId="{3E63EB60-4BCE-40FC-92A3-9A7F6CA304EB}" dt="2024-01-14T03:42:40.218" v="25851" actId="478"/>
          <ac:picMkLst>
            <pc:docMk/>
            <pc:sldMk cId="2460847347" sldId="408"/>
            <ac:picMk id="218" creationId="{F64564A4-274A-F20D-DC61-A060905C7A67}"/>
          </ac:picMkLst>
        </pc:picChg>
        <pc:picChg chg="add mod topLvl">
          <ac:chgData name="Kwanghoon Jeong" userId="f3d143b3-b9be-494e-a1b3-f5a1df66c643" providerId="ADAL" clId="{3E63EB60-4BCE-40FC-92A3-9A7F6CA304EB}" dt="2024-01-14T03:53:03.404" v="26021" actId="29295"/>
          <ac:picMkLst>
            <pc:docMk/>
            <pc:sldMk cId="2460847347" sldId="408"/>
            <ac:picMk id="219" creationId="{97DD0E9B-EBB0-1A6E-3076-7F4326323D3A}"/>
          </ac:picMkLst>
        </pc:picChg>
        <pc:picChg chg="add mod topLvl">
          <ac:chgData name="Kwanghoon Jeong" userId="f3d143b3-b9be-494e-a1b3-f5a1df66c643" providerId="ADAL" clId="{3E63EB60-4BCE-40FC-92A3-9A7F6CA304EB}" dt="2024-01-14T03:53:00.612" v="26020" actId="29295"/>
          <ac:picMkLst>
            <pc:docMk/>
            <pc:sldMk cId="2460847347" sldId="408"/>
            <ac:picMk id="220" creationId="{F302B60F-AAF5-812C-3989-D0710EC209E2}"/>
          </ac:picMkLst>
        </pc:picChg>
        <pc:picChg chg="add del mod topLvl">
          <ac:chgData name="Kwanghoon Jeong" userId="f3d143b3-b9be-494e-a1b3-f5a1df66c643" providerId="ADAL" clId="{3E63EB60-4BCE-40FC-92A3-9A7F6CA304EB}" dt="2024-01-14T02:47:39.253" v="25634" actId="478"/>
          <ac:picMkLst>
            <pc:docMk/>
            <pc:sldMk cId="2460847347" sldId="408"/>
            <ac:picMk id="221" creationId="{D95C735B-38B7-9EA6-FEE9-51488D3D9E1C}"/>
          </ac:picMkLst>
        </pc:picChg>
        <pc:picChg chg="add mod topLvl">
          <ac:chgData name="Kwanghoon Jeong" userId="f3d143b3-b9be-494e-a1b3-f5a1df66c643" providerId="ADAL" clId="{3E63EB60-4BCE-40FC-92A3-9A7F6CA304EB}" dt="2024-01-14T03:52:50.306" v="26017" actId="29295"/>
          <ac:picMkLst>
            <pc:docMk/>
            <pc:sldMk cId="2460847347" sldId="408"/>
            <ac:picMk id="222" creationId="{1687627A-A9B6-01C6-DD11-D0B2636320D2}"/>
          </ac:picMkLst>
        </pc:picChg>
        <pc:picChg chg="add mod topLvl">
          <ac:chgData name="Kwanghoon Jeong" userId="f3d143b3-b9be-494e-a1b3-f5a1df66c643" providerId="ADAL" clId="{3E63EB60-4BCE-40FC-92A3-9A7F6CA304EB}" dt="2024-01-14T03:52:53.756" v="26018" actId="29295"/>
          <ac:picMkLst>
            <pc:docMk/>
            <pc:sldMk cId="2460847347" sldId="408"/>
            <ac:picMk id="223" creationId="{4BC4F008-2B25-8095-AA0C-30F791CEA853}"/>
          </ac:picMkLst>
        </pc:picChg>
        <pc:picChg chg="add mod topLvl">
          <ac:chgData name="Kwanghoon Jeong" userId="f3d143b3-b9be-494e-a1b3-f5a1df66c643" providerId="ADAL" clId="{3E63EB60-4BCE-40FC-92A3-9A7F6CA304EB}" dt="2024-01-14T03:52:45.185" v="26016" actId="29295"/>
          <ac:picMkLst>
            <pc:docMk/>
            <pc:sldMk cId="2460847347" sldId="408"/>
            <ac:picMk id="224" creationId="{C4254C79-81D6-636D-3DD7-5EF78FDF1053}"/>
          </ac:picMkLst>
        </pc:picChg>
        <pc:picChg chg="add del mod">
          <ac:chgData name="Kwanghoon Jeong" userId="f3d143b3-b9be-494e-a1b3-f5a1df66c643" providerId="ADAL" clId="{3E63EB60-4BCE-40FC-92A3-9A7F6CA304EB}" dt="2024-01-14T02:26:08.673" v="25328"/>
          <ac:picMkLst>
            <pc:docMk/>
            <pc:sldMk cId="2460847347" sldId="408"/>
            <ac:picMk id="324" creationId="{6E2B4C0D-CFCC-68E9-42E7-B74A79481CEC}"/>
          </ac:picMkLst>
        </pc:picChg>
        <pc:picChg chg="add del mod">
          <ac:chgData name="Kwanghoon Jeong" userId="f3d143b3-b9be-494e-a1b3-f5a1df66c643" providerId="ADAL" clId="{3E63EB60-4BCE-40FC-92A3-9A7F6CA304EB}" dt="2024-01-14T02:26:08.673" v="25328"/>
          <ac:picMkLst>
            <pc:docMk/>
            <pc:sldMk cId="2460847347" sldId="408"/>
            <ac:picMk id="325" creationId="{1FDC0AFA-5D6F-4375-78A5-4FEA03267D2C}"/>
          </ac:picMkLst>
        </pc:picChg>
        <pc:picChg chg="add del mod">
          <ac:chgData name="Kwanghoon Jeong" userId="f3d143b3-b9be-494e-a1b3-f5a1df66c643" providerId="ADAL" clId="{3E63EB60-4BCE-40FC-92A3-9A7F6CA304EB}" dt="2024-01-14T02:26:08.673" v="25328"/>
          <ac:picMkLst>
            <pc:docMk/>
            <pc:sldMk cId="2460847347" sldId="408"/>
            <ac:picMk id="326" creationId="{E254431D-EFD7-D4EF-0ECA-D512F38DCA57}"/>
          </ac:picMkLst>
        </pc:picChg>
        <pc:picChg chg="add del mod">
          <ac:chgData name="Kwanghoon Jeong" userId="f3d143b3-b9be-494e-a1b3-f5a1df66c643" providerId="ADAL" clId="{3E63EB60-4BCE-40FC-92A3-9A7F6CA304EB}" dt="2024-01-14T02:26:08.673" v="25328"/>
          <ac:picMkLst>
            <pc:docMk/>
            <pc:sldMk cId="2460847347" sldId="408"/>
            <ac:picMk id="327" creationId="{7F65ED65-AF31-278A-B377-2BBDBA046910}"/>
          </ac:picMkLst>
        </pc:picChg>
        <pc:picChg chg="add del mod">
          <ac:chgData name="Kwanghoon Jeong" userId="f3d143b3-b9be-494e-a1b3-f5a1df66c643" providerId="ADAL" clId="{3E63EB60-4BCE-40FC-92A3-9A7F6CA304EB}" dt="2024-01-14T02:26:08.673" v="25328"/>
          <ac:picMkLst>
            <pc:docMk/>
            <pc:sldMk cId="2460847347" sldId="408"/>
            <ac:picMk id="328" creationId="{81AE0B50-2AE3-C51E-3DC4-90795D4074A5}"/>
          </ac:picMkLst>
        </pc:picChg>
        <pc:picChg chg="add del mod">
          <ac:chgData name="Kwanghoon Jeong" userId="f3d143b3-b9be-494e-a1b3-f5a1df66c643" providerId="ADAL" clId="{3E63EB60-4BCE-40FC-92A3-9A7F6CA304EB}" dt="2024-01-14T02:26:08.673" v="25328"/>
          <ac:picMkLst>
            <pc:docMk/>
            <pc:sldMk cId="2460847347" sldId="408"/>
            <ac:picMk id="329" creationId="{AA056814-6FBB-68D6-2371-08BC9E789218}"/>
          </ac:picMkLst>
        </pc:picChg>
        <pc:picChg chg="add del mod">
          <ac:chgData name="Kwanghoon Jeong" userId="f3d143b3-b9be-494e-a1b3-f5a1df66c643" providerId="ADAL" clId="{3E63EB60-4BCE-40FC-92A3-9A7F6CA304EB}" dt="2024-01-14T02:26:08.673" v="25328"/>
          <ac:picMkLst>
            <pc:docMk/>
            <pc:sldMk cId="2460847347" sldId="408"/>
            <ac:picMk id="330" creationId="{4C91F28C-2FEA-DE91-70AD-AD2525858F30}"/>
          </ac:picMkLst>
        </pc:picChg>
        <pc:picChg chg="add del mod">
          <ac:chgData name="Kwanghoon Jeong" userId="f3d143b3-b9be-494e-a1b3-f5a1df66c643" providerId="ADAL" clId="{3E63EB60-4BCE-40FC-92A3-9A7F6CA304EB}" dt="2024-01-14T02:26:08.673" v="25328"/>
          <ac:picMkLst>
            <pc:docMk/>
            <pc:sldMk cId="2460847347" sldId="408"/>
            <ac:picMk id="331" creationId="{EF806DF4-6A54-F354-3105-C97561975FE8}"/>
          </ac:picMkLst>
        </pc:picChg>
        <pc:picChg chg="mod">
          <ac:chgData name="Kwanghoon Jeong" userId="f3d143b3-b9be-494e-a1b3-f5a1df66c643" providerId="ADAL" clId="{3E63EB60-4BCE-40FC-92A3-9A7F6CA304EB}" dt="2024-01-14T02:28:20.121" v="25382" actId="1076"/>
          <ac:picMkLst>
            <pc:docMk/>
            <pc:sldMk cId="2460847347" sldId="408"/>
            <ac:picMk id="438" creationId="{D93CCEA2-C110-63D0-2498-41D196231AC3}"/>
          </ac:picMkLst>
        </pc:picChg>
        <pc:picChg chg="add mod ord">
          <ac:chgData name="Kwanghoon Jeong" userId="f3d143b3-b9be-494e-a1b3-f5a1df66c643" providerId="ADAL" clId="{3E63EB60-4BCE-40FC-92A3-9A7F6CA304EB}" dt="2024-01-14T03:52:56.810" v="26019" actId="29295"/>
          <ac:picMkLst>
            <pc:docMk/>
            <pc:sldMk cId="2460847347" sldId="408"/>
            <ac:picMk id="455" creationId="{588E0C76-14BE-E84D-7047-A2D08E6FD336}"/>
          </ac:picMkLst>
        </pc:picChg>
        <pc:picChg chg="mod">
          <ac:chgData name="Kwanghoon Jeong" userId="f3d143b3-b9be-494e-a1b3-f5a1df66c643" providerId="ADAL" clId="{3E63EB60-4BCE-40FC-92A3-9A7F6CA304EB}" dt="2024-01-14T02:50:11.058" v="25683"/>
          <ac:picMkLst>
            <pc:docMk/>
            <pc:sldMk cId="2460847347" sldId="408"/>
            <ac:picMk id="480" creationId="{94D22F23-6011-BE7D-E002-2B6A7A73F784}"/>
          </ac:picMkLst>
        </pc:picChg>
        <pc:picChg chg="add del mod">
          <ac:chgData name="Kwanghoon Jeong" userId="f3d143b3-b9be-494e-a1b3-f5a1df66c643" providerId="ADAL" clId="{3E63EB60-4BCE-40FC-92A3-9A7F6CA304EB}" dt="2024-01-14T03:42:15.742" v="25845" actId="478"/>
          <ac:picMkLst>
            <pc:docMk/>
            <pc:sldMk cId="2460847347" sldId="408"/>
            <ac:picMk id="506" creationId="{F5E21F4F-4937-9276-F5BB-4E8125D8CF29}"/>
          </ac:picMkLst>
        </pc:picChg>
        <pc:picChg chg="add mod modCrop">
          <ac:chgData name="Kwanghoon Jeong" userId="f3d143b3-b9be-494e-a1b3-f5a1df66c643" providerId="ADAL" clId="{3E63EB60-4BCE-40FC-92A3-9A7F6CA304EB}" dt="2024-01-14T03:53:06.497" v="26022" actId="29295"/>
          <ac:picMkLst>
            <pc:docMk/>
            <pc:sldMk cId="2460847347" sldId="408"/>
            <ac:picMk id="507" creationId="{CE220FF9-D997-BD8C-0B31-A945046F016C}"/>
          </ac:picMkLst>
        </pc:picChg>
        <pc:picChg chg="add del mod modCrop">
          <ac:chgData name="Kwanghoon Jeong" userId="f3d143b3-b9be-494e-a1b3-f5a1df66c643" providerId="ADAL" clId="{3E63EB60-4BCE-40FC-92A3-9A7F6CA304EB}" dt="2024-01-14T03:53:11.009" v="26023" actId="29295"/>
          <ac:picMkLst>
            <pc:docMk/>
            <pc:sldMk cId="2460847347" sldId="408"/>
            <ac:picMk id="508" creationId="{F7B0CE32-E1B9-C8E3-B760-D238C3215234}"/>
          </ac:picMkLst>
        </pc:picChg>
        <pc:picChg chg="add del mod">
          <ac:chgData name="Kwanghoon Jeong" userId="f3d143b3-b9be-494e-a1b3-f5a1df66c643" providerId="ADAL" clId="{3E63EB60-4BCE-40FC-92A3-9A7F6CA304EB}" dt="2024-01-14T03:46:08.333" v="25873" actId="21"/>
          <ac:picMkLst>
            <pc:docMk/>
            <pc:sldMk cId="2460847347" sldId="408"/>
            <ac:picMk id="510" creationId="{D6F5A0D8-6BAC-76DA-F6A8-1C0AD006F9D6}"/>
          </ac:picMkLst>
        </pc:pic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19" creationId="{23A08A2D-5B73-C425-C1A0-315E6A3BE11F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20" creationId="{84B58E1A-42DB-51F9-6236-1A1ED4DB1D92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21" creationId="{9C84B6D1-4FE5-7C27-EA89-88B8536B4375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26" creationId="{3A50FE96-B5CD-34F3-C5F4-BFD9FC5203AE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27" creationId="{EBBCF173-2232-C480-570B-567430E4168D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28" creationId="{979184D5-B949-C007-59E6-68A5E0EC4C24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30" creationId="{A9C9F05A-9775-FE08-76C6-8DAAD29D7283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33" creationId="{662AE51D-5087-0DFF-0ED7-644F73E1A0F7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36" creationId="{6D7542E6-E4E5-E5D4-387E-8FDAEA9DF395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39" creationId="{31FB768F-C6FB-376B-24E4-F596E16490EA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40" creationId="{76A382B8-9ACB-76AD-F643-98FD8B83200A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42" creationId="{9302BFE5-C867-FCDA-0205-4E30BACF7775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45" creationId="{C7AF3A9D-9D08-DA53-FBC6-E46DAD601CF7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48" creationId="{510B15A5-E21A-4BC6-9070-C646FBB46F8C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51" creationId="{8A2571A7-1BDB-FA86-6451-2964287956EB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54" creationId="{C6ED8962-57CF-2E08-DB08-D8C50ECF2472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57" creationId="{67351115-8E05-4B81-7F25-ABE43C3A8030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59" creationId="{D8D1AD59-4211-24B5-8915-F631F4F07DF3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61" creationId="{900CF429-7AF0-88C9-129D-E8F6BD0210B4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62" creationId="{A2D8D81E-64AE-944A-4056-F582EEC9D2E2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74" creationId="{A8181429-78EB-E5E8-AD06-A7D097A6AC61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77" creationId="{9A0F385D-FB6C-A1E0-F606-55A22FFEAAAD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89" creationId="{EDED7643-CF3C-C3B3-5352-EB79F22CB80D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92" creationId="{BFBAFAAF-DB45-3DDC-B821-EDCDDD9EB4DF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93" creationId="{69D58220-EAD3-7AC9-A21A-B79205A9FA56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98" creationId="{96F5381A-6777-E0D3-467E-6A895F22FB25}"/>
          </ac:cxnSpMkLst>
        </pc:cxnChg>
        <pc:cxnChg chg="add del mod">
          <ac:chgData name="Kwanghoon Jeong" userId="f3d143b3-b9be-494e-a1b3-f5a1df66c643" providerId="ADAL" clId="{3E63EB60-4BCE-40FC-92A3-9A7F6CA304EB}" dt="2024-01-14T02:22:55.212" v="25293"/>
          <ac:cxnSpMkLst>
            <pc:docMk/>
            <pc:sldMk cId="2460847347" sldId="408"/>
            <ac:cxnSpMk id="106" creationId="{88F66144-A611-6701-C7FD-466991F7EA6B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24" creationId="{34F9209D-A776-D5C3-D11F-61F0E14FCB87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25" creationId="{4161314B-C22F-ECCB-5991-3BFE2064F1B8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26" creationId="{2E09FB64-3981-E318-B911-C5760F4D1E28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31" creationId="{C4B04F73-D6D8-2DF9-80E2-1AAEFDC3B1B4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32" creationId="{98711F74-5E57-E4F5-A3F6-D55DC7FD4CE3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33" creationId="{7247E4D2-0B9F-24CF-9FB6-C8FDA690F0C7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35" creationId="{8525115D-0708-FF98-B460-C900C3D16B91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38" creationId="{3A315805-E732-1D91-7D41-A82FA43C3A6D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41" creationId="{FA4B03EF-14B1-D785-0DE5-A70DFF04C9BA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44" creationId="{17A7C77B-5039-F048-CDDA-3F1EEEA76DC1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45" creationId="{EC4FD986-9CC7-CB16-E1DE-81C17B9BD39A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47" creationId="{F800D1AF-506F-9CF2-28F8-6A6270455088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50" creationId="{3886EA25-A367-85F4-2AF2-9E5FC9A6067D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53" creationId="{6F479596-2198-1DFB-0CFD-FAFD7650FD64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56" creationId="{6079F0DC-E550-3A29-7498-E623B01F386D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59" creationId="{0971649A-DA3D-8D45-4401-287C39A84D13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62" creationId="{47B54EEB-F359-F5D7-579C-1F4F6E621D93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64" creationId="{0552CCD4-57C2-BB11-A34B-9672E5897D32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66" creationId="{C0692A46-246D-4034-0C65-A5FA34C06A7D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67" creationId="{12E8FAC5-1008-D1ED-D278-64689A6F331B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79" creationId="{51CAD6C3-75F8-43D4-2D9C-E26E3AD49C4D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82" creationId="{05957D80-2666-94ED-0CD8-77686B129B4B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94" creationId="{8D65E645-85C8-25F8-4BDF-7AEBA87CE59D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97" creationId="{1D0F59C8-C0BF-53E2-FF03-15F62F40CF29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198" creationId="{75DC8610-1BA7-86CF-883B-1A00675A3F2B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203" creationId="{B8D666D7-12CE-4215-BEE6-EDEE5308DA2D}"/>
          </ac:cxnSpMkLst>
        </pc:cxnChg>
        <pc:cxnChg chg="add del mod">
          <ac:chgData name="Kwanghoon Jeong" userId="f3d143b3-b9be-494e-a1b3-f5a1df66c643" providerId="ADAL" clId="{3E63EB60-4BCE-40FC-92A3-9A7F6CA304EB}" dt="2024-01-14T02:22:56.633" v="25295"/>
          <ac:cxnSpMkLst>
            <pc:docMk/>
            <pc:sldMk cId="2460847347" sldId="408"/>
            <ac:cxnSpMk id="211" creationId="{B406AECD-6CB6-B1D3-0475-038213E76B4F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29" creationId="{959B061B-E765-D84B-3C03-7488A697ED17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30" creationId="{DBE8B85E-B270-79E7-EDE9-C4346BD64F7D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31" creationId="{E7FABB7B-A64F-27CD-2058-47365367581D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36" creationId="{C73D094C-05D0-7E13-444C-A7FE71F282E6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37" creationId="{F69E4A4E-3EA6-CF7A-8B21-2ADEDE9C223D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38" creationId="{8858E4D0-8782-EAA4-8862-B951578489C5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40" creationId="{A9A7F268-288F-580D-1078-44CBB6773775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43" creationId="{3B45B2CB-656C-F712-DFE1-5710625137EF}"/>
          </ac:cxnSpMkLst>
        </pc:cxnChg>
        <pc:cxnChg chg="add mod topLvl">
          <ac:chgData name="Kwanghoon Jeong" userId="f3d143b3-b9be-494e-a1b3-f5a1df66c643" providerId="ADAL" clId="{3E63EB60-4BCE-40FC-92A3-9A7F6CA304EB}" dt="2024-01-14T02:48:17.246" v="25651" actId="688"/>
          <ac:cxnSpMkLst>
            <pc:docMk/>
            <pc:sldMk cId="2460847347" sldId="408"/>
            <ac:cxnSpMk id="246" creationId="{C03BE9C5-C442-F0FF-F0AB-34AE004DAAEF}"/>
          </ac:cxnSpMkLst>
        </pc:cxnChg>
        <pc:cxnChg chg="add mod topLvl">
          <ac:chgData name="Kwanghoon Jeong" userId="f3d143b3-b9be-494e-a1b3-f5a1df66c643" providerId="ADAL" clId="{3E63EB60-4BCE-40FC-92A3-9A7F6CA304EB}" dt="2024-01-14T02:48:06.649" v="25647" actId="1076"/>
          <ac:cxnSpMkLst>
            <pc:docMk/>
            <pc:sldMk cId="2460847347" sldId="408"/>
            <ac:cxnSpMk id="249" creationId="{BB7C88D5-67C1-4247-F1E4-00C578F3B8AB}"/>
          </ac:cxnSpMkLst>
        </pc:cxnChg>
        <pc:cxnChg chg="add mod topLvl">
          <ac:chgData name="Kwanghoon Jeong" userId="f3d143b3-b9be-494e-a1b3-f5a1df66c643" providerId="ADAL" clId="{3E63EB60-4BCE-40FC-92A3-9A7F6CA304EB}" dt="2024-01-14T02:48:26.319" v="25656" actId="14100"/>
          <ac:cxnSpMkLst>
            <pc:docMk/>
            <pc:sldMk cId="2460847347" sldId="408"/>
            <ac:cxnSpMk id="250" creationId="{358ABFF4-8D20-4174-F808-586A909E6E4B}"/>
          </ac:cxnSpMkLst>
        </pc:cxnChg>
        <pc:cxnChg chg="add mod topLvl">
          <ac:chgData name="Kwanghoon Jeong" userId="f3d143b3-b9be-494e-a1b3-f5a1df66c643" providerId="ADAL" clId="{3E63EB60-4BCE-40FC-92A3-9A7F6CA304EB}" dt="2024-01-14T02:49:49.640" v="25680" actId="164"/>
          <ac:cxnSpMkLst>
            <pc:docMk/>
            <pc:sldMk cId="2460847347" sldId="408"/>
            <ac:cxnSpMk id="252" creationId="{8C7586F2-A5B6-6528-2E22-21107C6704CB}"/>
          </ac:cxnSpMkLst>
        </pc:cxnChg>
        <pc:cxnChg chg="add mod topLvl">
          <ac:chgData name="Kwanghoon Jeong" userId="f3d143b3-b9be-494e-a1b3-f5a1df66c643" providerId="ADAL" clId="{3E63EB60-4BCE-40FC-92A3-9A7F6CA304EB}" dt="2024-01-14T02:49:49.640" v="25680" actId="164"/>
          <ac:cxnSpMkLst>
            <pc:docMk/>
            <pc:sldMk cId="2460847347" sldId="408"/>
            <ac:cxnSpMk id="255" creationId="{468684EF-3DCC-9B1A-F047-5B85C631F7D9}"/>
          </ac:cxnSpMkLst>
        </pc:cxnChg>
        <pc:cxnChg chg="add mod topLvl">
          <ac:chgData name="Kwanghoon Jeong" userId="f3d143b3-b9be-494e-a1b3-f5a1df66c643" providerId="ADAL" clId="{3E63EB60-4BCE-40FC-92A3-9A7F6CA304EB}" dt="2024-01-14T02:52:10.513" v="25726" actId="164"/>
          <ac:cxnSpMkLst>
            <pc:docMk/>
            <pc:sldMk cId="2460847347" sldId="408"/>
            <ac:cxnSpMk id="258" creationId="{09414204-7F54-5F87-1159-B574598F85FC}"/>
          </ac:cxnSpMkLst>
        </pc:cxnChg>
        <pc:cxnChg chg="add mod topLvl">
          <ac:chgData name="Kwanghoon Jeong" userId="f3d143b3-b9be-494e-a1b3-f5a1df66c643" providerId="ADAL" clId="{3E63EB60-4BCE-40FC-92A3-9A7F6CA304EB}" dt="2024-01-14T02:52:10.513" v="25726" actId="164"/>
          <ac:cxnSpMkLst>
            <pc:docMk/>
            <pc:sldMk cId="2460847347" sldId="408"/>
            <ac:cxnSpMk id="261" creationId="{22BA0F26-1CF2-23BA-1C17-842DD9539D9F}"/>
          </ac:cxnSpMkLst>
        </pc:cxnChg>
        <pc:cxnChg chg="add mod topLvl">
          <ac:chgData name="Kwanghoon Jeong" userId="f3d143b3-b9be-494e-a1b3-f5a1df66c643" providerId="ADAL" clId="{3E63EB60-4BCE-40FC-92A3-9A7F6CA304EB}" dt="2024-01-14T02:52:07.678" v="25725" actId="164"/>
          <ac:cxnSpMkLst>
            <pc:docMk/>
            <pc:sldMk cId="2460847347" sldId="408"/>
            <ac:cxnSpMk id="264" creationId="{42B35EE5-251D-F91D-BF2F-4AF859B1F1BC}"/>
          </ac:cxnSpMkLst>
        </pc:cxnChg>
        <pc:cxnChg chg="add mod topLvl">
          <ac:chgData name="Kwanghoon Jeong" userId="f3d143b3-b9be-494e-a1b3-f5a1df66c643" providerId="ADAL" clId="{3E63EB60-4BCE-40FC-92A3-9A7F6CA304EB}" dt="2024-01-14T02:52:07.678" v="25725" actId="164"/>
          <ac:cxnSpMkLst>
            <pc:docMk/>
            <pc:sldMk cId="2460847347" sldId="408"/>
            <ac:cxnSpMk id="267" creationId="{25237B9B-8F21-D58F-631E-D6085A9035FA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69" creationId="{0C7C7BC7-C5AB-4390-C433-076C6932775E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71" creationId="{BF023989-BCA8-7032-8082-EDF611D4ECB2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72" creationId="{9505B52A-9476-F3A8-632C-7295C9546864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84" creationId="{70A0DFEB-AD2D-09AE-1C0C-474A698274FE}"/>
          </ac:cxnSpMkLst>
        </pc:cxnChg>
        <pc:cxnChg chg="add mod topLvl">
          <ac:chgData name="Kwanghoon Jeong" userId="f3d143b3-b9be-494e-a1b3-f5a1df66c643" providerId="ADAL" clId="{3E63EB60-4BCE-40FC-92A3-9A7F6CA304EB}" dt="2024-01-14T02:34:59.257" v="25495" actId="165"/>
          <ac:cxnSpMkLst>
            <pc:docMk/>
            <pc:sldMk cId="2460847347" sldId="408"/>
            <ac:cxnSpMk id="287" creationId="{057098C0-2CDF-7A90-6908-E2E7FD350D4D}"/>
          </ac:cxnSpMkLst>
        </pc:cxnChg>
        <pc:cxnChg chg="add mod topLvl">
          <ac:chgData name="Kwanghoon Jeong" userId="f3d143b3-b9be-494e-a1b3-f5a1df66c643" providerId="ADAL" clId="{3E63EB60-4BCE-40FC-92A3-9A7F6CA304EB}" dt="2024-01-14T02:49:20.391" v="25666" actId="21"/>
          <ac:cxnSpMkLst>
            <pc:docMk/>
            <pc:sldMk cId="2460847347" sldId="408"/>
            <ac:cxnSpMk id="299" creationId="{6023BF00-4C2D-173C-EFE6-DEEB18984D36}"/>
          </ac:cxnSpMkLst>
        </pc:cxnChg>
        <pc:cxnChg chg="add mod topLvl">
          <ac:chgData name="Kwanghoon Jeong" userId="f3d143b3-b9be-494e-a1b3-f5a1df66c643" providerId="ADAL" clId="{3E63EB60-4BCE-40FC-92A3-9A7F6CA304EB}" dt="2024-01-14T02:49:20.391" v="25666" actId="21"/>
          <ac:cxnSpMkLst>
            <pc:docMk/>
            <pc:sldMk cId="2460847347" sldId="408"/>
            <ac:cxnSpMk id="302" creationId="{F2B664D1-B649-8D40-BC5A-8FC32F54D145}"/>
          </ac:cxnSpMkLst>
        </pc:cxnChg>
        <pc:cxnChg chg="add mod topLvl">
          <ac:chgData name="Kwanghoon Jeong" userId="f3d143b3-b9be-494e-a1b3-f5a1df66c643" providerId="ADAL" clId="{3E63EB60-4BCE-40FC-92A3-9A7F6CA304EB}" dt="2024-01-14T02:49:20.391" v="25666" actId="21"/>
          <ac:cxnSpMkLst>
            <pc:docMk/>
            <pc:sldMk cId="2460847347" sldId="408"/>
            <ac:cxnSpMk id="303" creationId="{89F8938D-6389-5823-6031-B2537434D910}"/>
          </ac:cxnSpMkLst>
        </pc:cxnChg>
        <pc:cxnChg chg="add del mod">
          <ac:chgData name="Kwanghoon Jeong" userId="f3d143b3-b9be-494e-a1b3-f5a1df66c643" providerId="ADAL" clId="{3E63EB60-4BCE-40FC-92A3-9A7F6CA304EB}" dt="2024-01-14T02:24:58.985" v="25303" actId="478"/>
          <ac:cxnSpMkLst>
            <pc:docMk/>
            <pc:sldMk cId="2460847347" sldId="408"/>
            <ac:cxnSpMk id="308" creationId="{B53EE250-6804-7F76-450C-17E176793A74}"/>
          </ac:cxnSpMkLst>
        </pc:cxnChg>
        <pc:cxnChg chg="add del mod">
          <ac:chgData name="Kwanghoon Jeong" userId="f3d143b3-b9be-494e-a1b3-f5a1df66c643" providerId="ADAL" clId="{3E63EB60-4BCE-40FC-92A3-9A7F6CA304EB}" dt="2024-01-14T02:24:57.998" v="25302" actId="478"/>
          <ac:cxnSpMkLst>
            <pc:docMk/>
            <pc:sldMk cId="2460847347" sldId="408"/>
            <ac:cxnSpMk id="316" creationId="{58862A9C-7699-37C8-0386-7251A96054E2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36" creationId="{F1E6A471-3659-6D4A-71E4-8420A7C6A435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37" creationId="{60BC0F82-27AD-EC4C-4A7D-11AD47943841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38" creationId="{63B3A72D-AC94-A846-6848-A24A293D56BC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43" creationId="{0D0B4CC1-EB7B-E5A6-EBCA-741BE541245D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44" creationId="{7A764256-BE06-837F-3387-45554327063A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45" creationId="{030E6AF7-46B1-9538-E15C-2C845494CFF9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47" creationId="{FA488FEE-F540-3217-FF0D-7327CFEF184E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50" creationId="{F660C06B-B8D4-EADE-3503-7D35CADD162D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53" creationId="{05229B28-54A6-F2B0-AE64-B39F564D49F5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56" creationId="{81D0FCFC-CE42-CAB4-9961-1B00DCD8AA06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57" creationId="{76614664-0FF7-0CA3-0441-963F2BB189D2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59" creationId="{906C94E0-C3FF-C0CA-332F-DCAF6312D67A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62" creationId="{1FAD3DFC-EBEE-1F23-E52C-34E5767CBCCB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65" creationId="{24BCE77E-BB7D-4864-A5F6-CE596C3681EA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68" creationId="{4C2E262D-8C77-4301-14F4-AF75B9C21C9F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71" creationId="{9458B69D-CE7F-5BA9-7092-4F2AA1C69409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74" creationId="{82D6E5B1-B069-5C48-D629-86363CB4416B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76" creationId="{30E827E8-B119-D497-1ABC-80707FA22355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78" creationId="{9CF31868-896C-2509-AEAD-53A0BAB1B68A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79" creationId="{59E7DD98-3E47-2E2D-3BFC-66B2E0B153CF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91" creationId="{A776535F-E36D-9CA9-17B3-C7BEEA6DA39A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394" creationId="{4FCEB0CA-6967-4464-A5F5-3B509FC14BC1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406" creationId="{08DA17BB-3766-6678-98AC-F19B25988A8A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409" creationId="{F35529AA-86E6-73F8-CA32-B7CB2490A794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410" creationId="{93267939-EFA5-54B6-9235-065848688EA2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415" creationId="{E5D67EAF-5D09-3703-6907-31C019504981}"/>
          </ac:cxnSpMkLst>
        </pc:cxnChg>
        <pc:cxnChg chg="add del mod">
          <ac:chgData name="Kwanghoon Jeong" userId="f3d143b3-b9be-494e-a1b3-f5a1df66c643" providerId="ADAL" clId="{3E63EB60-4BCE-40FC-92A3-9A7F6CA304EB}" dt="2024-01-14T02:26:08.673" v="25328"/>
          <ac:cxnSpMkLst>
            <pc:docMk/>
            <pc:sldMk cId="2460847347" sldId="408"/>
            <ac:cxnSpMk id="423" creationId="{59C4816C-742F-921F-71E5-533F13B8FFDF}"/>
          </ac:cxnSpMkLst>
        </pc:cxnChg>
        <pc:cxnChg chg="mod">
          <ac:chgData name="Kwanghoon Jeong" userId="f3d143b3-b9be-494e-a1b3-f5a1df66c643" providerId="ADAL" clId="{3E63EB60-4BCE-40FC-92A3-9A7F6CA304EB}" dt="2024-01-14T02:28:23.237" v="25384" actId="478"/>
          <ac:cxnSpMkLst>
            <pc:docMk/>
            <pc:sldMk cId="2460847347" sldId="408"/>
            <ac:cxnSpMk id="443" creationId="{784C01B7-3974-A548-DB03-C5F2C10EC6A6}"/>
          </ac:cxnSpMkLst>
        </pc:cxnChg>
        <pc:cxnChg chg="mod">
          <ac:chgData name="Kwanghoon Jeong" userId="f3d143b3-b9be-494e-a1b3-f5a1df66c643" providerId="ADAL" clId="{3E63EB60-4BCE-40FC-92A3-9A7F6CA304EB}" dt="2024-01-14T02:28:23.237" v="25384" actId="478"/>
          <ac:cxnSpMkLst>
            <pc:docMk/>
            <pc:sldMk cId="2460847347" sldId="408"/>
            <ac:cxnSpMk id="446" creationId="{815D51AB-63DA-584F-D13D-69F100DC0E70}"/>
          </ac:cxnSpMkLst>
        </pc:cxnChg>
        <pc:cxnChg chg="mod">
          <ac:chgData name="Kwanghoon Jeong" userId="f3d143b3-b9be-494e-a1b3-f5a1df66c643" providerId="ADAL" clId="{3E63EB60-4BCE-40FC-92A3-9A7F6CA304EB}" dt="2024-01-14T02:28:23.237" v="25384" actId="478"/>
          <ac:cxnSpMkLst>
            <pc:docMk/>
            <pc:sldMk cId="2460847347" sldId="408"/>
            <ac:cxnSpMk id="447" creationId="{DB3416DC-F7A9-C0F2-3714-77A2395AFD05}"/>
          </ac:cxnSpMkLst>
        </pc:cxnChg>
        <pc:cxnChg chg="mod">
          <ac:chgData name="Kwanghoon Jeong" userId="f3d143b3-b9be-494e-a1b3-f5a1df66c643" providerId="ADAL" clId="{3E63EB60-4BCE-40FC-92A3-9A7F6CA304EB}" dt="2024-01-14T02:50:11.058" v="25683"/>
          <ac:cxnSpMkLst>
            <pc:docMk/>
            <pc:sldMk cId="2460847347" sldId="408"/>
            <ac:cxnSpMk id="493" creationId="{25E58FF0-62DC-BC32-C35E-5D211B1A935E}"/>
          </ac:cxnSpMkLst>
        </pc:cxnChg>
        <pc:cxnChg chg="mod">
          <ac:chgData name="Kwanghoon Jeong" userId="f3d143b3-b9be-494e-a1b3-f5a1df66c643" providerId="ADAL" clId="{3E63EB60-4BCE-40FC-92A3-9A7F6CA304EB}" dt="2024-01-14T02:50:11.058" v="25683"/>
          <ac:cxnSpMkLst>
            <pc:docMk/>
            <pc:sldMk cId="2460847347" sldId="408"/>
            <ac:cxnSpMk id="494" creationId="{DA1F84BD-17FC-49B0-BC1D-F18F1D38B8FA}"/>
          </ac:cxnSpMkLst>
        </pc:cxnChg>
      </pc:sldChg>
      <pc:sldChg chg="addSp delSp modSp add mod ord">
        <pc:chgData name="Kwanghoon Jeong" userId="f3d143b3-b9be-494e-a1b3-f5a1df66c643" providerId="ADAL" clId="{3E63EB60-4BCE-40FC-92A3-9A7F6CA304EB}" dt="2024-01-15T04:48:07.231" v="31565" actId="1076"/>
        <pc:sldMkLst>
          <pc:docMk/>
          <pc:sldMk cId="2364679333" sldId="409"/>
        </pc:sldMkLst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12" creationId="{F9AAA290-A309-BB66-E690-FC3776F2AFF7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13" creationId="{0D8613D1-6ACE-5208-8ACA-76BA38AC679B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14" creationId="{39A691CF-BE93-64A6-DBCB-E8F8D32B8B2F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15" creationId="{3DBEBDD0-F5D5-93F1-12FA-1067E2B0C5DD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17" creationId="{1ADA9C5B-D0E2-BBFB-6360-975A511AB983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18" creationId="{E65F1228-F62F-A45B-F6BA-C1E40AF7AC27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19" creationId="{F2EC64DD-5C9C-FFCA-DCC4-2C985B435A53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20" creationId="{35FF0AC9-54E8-3734-2E6C-8A3C1477B715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22" creationId="{2F0ECCD9-2A83-CF53-E8EB-1D9AD3AB2431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25" creationId="{ADC65816-D9B8-5E8F-6863-BEEAA1CF875B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26" creationId="{8249966A-61CC-6ACD-8160-85212D47FE72}"/>
          </ac:spMkLst>
        </pc:spChg>
        <pc:spChg chg="mod">
          <ac:chgData name="Kwanghoon Jeong" userId="f3d143b3-b9be-494e-a1b3-f5a1df66c643" providerId="ADAL" clId="{3E63EB60-4BCE-40FC-92A3-9A7F6CA304EB}" dt="2024-01-14T19:46:40.619" v="29111"/>
          <ac:spMkLst>
            <pc:docMk/>
            <pc:sldMk cId="2364679333" sldId="409"/>
            <ac:spMk id="27" creationId="{D5042DFD-3738-295A-11D3-1C0DA17C7A98}"/>
          </ac:spMkLst>
        </pc:spChg>
        <pc:grpChg chg="add mod">
          <ac:chgData name="Kwanghoon Jeong" userId="f3d143b3-b9be-494e-a1b3-f5a1df66c643" providerId="ADAL" clId="{3E63EB60-4BCE-40FC-92A3-9A7F6CA304EB}" dt="2024-01-14T21:30:28.790" v="29793" actId="1076"/>
          <ac:grpSpMkLst>
            <pc:docMk/>
            <pc:sldMk cId="2364679333" sldId="409"/>
            <ac:grpSpMk id="7" creationId="{EBA0769E-E70F-549A-A834-4D1CB8D55C5F}"/>
          </ac:grpSpMkLst>
        </pc:grpChg>
        <pc:grpChg chg="add mod">
          <ac:chgData name="Kwanghoon Jeong" userId="f3d143b3-b9be-494e-a1b3-f5a1df66c643" providerId="ADAL" clId="{3E63EB60-4BCE-40FC-92A3-9A7F6CA304EB}" dt="2024-01-14T19:46:45.861" v="29113" actId="1076"/>
          <ac:grpSpMkLst>
            <pc:docMk/>
            <pc:sldMk cId="2364679333" sldId="409"/>
            <ac:grpSpMk id="11" creationId="{F397ECEA-25FD-3514-8355-9785BB600E8B}"/>
          </ac:grpSpMkLst>
        </pc:grpChg>
        <pc:grpChg chg="add mod">
          <ac:chgData name="Kwanghoon Jeong" userId="f3d143b3-b9be-494e-a1b3-f5a1df66c643" providerId="ADAL" clId="{3E63EB60-4BCE-40FC-92A3-9A7F6CA304EB}" dt="2024-01-14T19:46:43.280" v="29112" actId="1076"/>
          <ac:grpSpMkLst>
            <pc:docMk/>
            <pc:sldMk cId="2364679333" sldId="409"/>
            <ac:grpSpMk id="16" creationId="{43D7C20D-5EF3-C46B-B3A5-BACBC8563078}"/>
          </ac:grpSpMkLst>
        </pc:grpChg>
        <pc:grpChg chg="add mod">
          <ac:chgData name="Kwanghoon Jeong" userId="f3d143b3-b9be-494e-a1b3-f5a1df66c643" providerId="ADAL" clId="{3E63EB60-4BCE-40FC-92A3-9A7F6CA304EB}" dt="2024-01-14T19:46:47.976" v="29114" actId="1076"/>
          <ac:grpSpMkLst>
            <pc:docMk/>
            <pc:sldMk cId="2364679333" sldId="409"/>
            <ac:grpSpMk id="21" creationId="{88BC1BF7-2B95-01E6-94AD-EAE6DF7D52F4}"/>
          </ac:grpSpMkLst>
        </pc:grpChg>
        <pc:picChg chg="add mod">
          <ac:chgData name="Kwanghoon Jeong" userId="f3d143b3-b9be-494e-a1b3-f5a1df66c643" providerId="ADAL" clId="{3E63EB60-4BCE-40FC-92A3-9A7F6CA304EB}" dt="2024-01-14T21:30:28.790" v="29793" actId="1076"/>
          <ac:picMkLst>
            <pc:docMk/>
            <pc:sldMk cId="2364679333" sldId="409"/>
            <ac:picMk id="2" creationId="{BB1AA443-002A-006A-7C00-A91E3819CF0D}"/>
          </ac:picMkLst>
        </pc:picChg>
        <pc:picChg chg="add mod">
          <ac:chgData name="Kwanghoon Jeong" userId="f3d143b3-b9be-494e-a1b3-f5a1df66c643" providerId="ADAL" clId="{3E63EB60-4BCE-40FC-92A3-9A7F6CA304EB}" dt="2024-01-14T21:30:28.790" v="29793" actId="1076"/>
          <ac:picMkLst>
            <pc:docMk/>
            <pc:sldMk cId="2364679333" sldId="409"/>
            <ac:picMk id="5" creationId="{2F07998D-0C67-EF29-E802-C0C07DC89140}"/>
          </ac:picMkLst>
        </pc:picChg>
        <pc:picChg chg="add mod">
          <ac:chgData name="Kwanghoon Jeong" userId="f3d143b3-b9be-494e-a1b3-f5a1df66c643" providerId="ADAL" clId="{3E63EB60-4BCE-40FC-92A3-9A7F6CA304EB}" dt="2024-01-14T21:30:28.790" v="29793" actId="1076"/>
          <ac:picMkLst>
            <pc:docMk/>
            <pc:sldMk cId="2364679333" sldId="409"/>
            <ac:picMk id="6" creationId="{71C95ABC-E30F-C62B-05FC-9120B643B624}"/>
          </ac:picMkLst>
        </pc:picChg>
        <pc:picChg chg="add mod">
          <ac:chgData name="Kwanghoon Jeong" userId="f3d143b3-b9be-494e-a1b3-f5a1df66c643" providerId="ADAL" clId="{3E63EB60-4BCE-40FC-92A3-9A7F6CA304EB}" dt="2024-01-15T04:47:24.413" v="31556" actId="1076"/>
          <ac:picMkLst>
            <pc:docMk/>
            <pc:sldMk cId="2364679333" sldId="409"/>
            <ac:picMk id="8" creationId="{34D4D08F-8EED-ADC4-5FA1-97E6CD2FB748}"/>
          </ac:picMkLst>
        </pc:picChg>
        <pc:picChg chg="add mod">
          <ac:chgData name="Kwanghoon Jeong" userId="f3d143b3-b9be-494e-a1b3-f5a1df66c643" providerId="ADAL" clId="{3E63EB60-4BCE-40FC-92A3-9A7F6CA304EB}" dt="2024-01-15T04:48:04.067" v="31562" actId="1076"/>
          <ac:picMkLst>
            <pc:docMk/>
            <pc:sldMk cId="2364679333" sldId="409"/>
            <ac:picMk id="9" creationId="{F467BB9B-6147-CECA-FE96-7EF9BFFFF9EA}"/>
          </ac:picMkLst>
        </pc:picChg>
        <pc:picChg chg="add mod">
          <ac:chgData name="Kwanghoon Jeong" userId="f3d143b3-b9be-494e-a1b3-f5a1df66c643" providerId="ADAL" clId="{3E63EB60-4BCE-40FC-92A3-9A7F6CA304EB}" dt="2024-01-15T04:47:20.249" v="31554" actId="1076"/>
          <ac:picMkLst>
            <pc:docMk/>
            <pc:sldMk cId="2364679333" sldId="409"/>
            <ac:picMk id="10" creationId="{36C2925E-68D1-0575-466C-3A9224DEACEA}"/>
          </ac:picMkLst>
        </pc:picChg>
        <pc:picChg chg="del mod modCrop">
          <ac:chgData name="Kwanghoon Jeong" userId="f3d143b3-b9be-494e-a1b3-f5a1df66c643" providerId="ADAL" clId="{3E63EB60-4BCE-40FC-92A3-9A7F6CA304EB}" dt="2024-01-14T19:46:40.471" v="29110" actId="478"/>
          <ac:picMkLst>
            <pc:docMk/>
            <pc:sldMk cId="2364679333" sldId="409"/>
            <ac:picMk id="23" creationId="{D6042162-70F8-3276-4E52-3A5FBFB68D7A}"/>
          </ac:picMkLst>
        </pc:picChg>
        <pc:picChg chg="del">
          <ac:chgData name="Kwanghoon Jeong" userId="f3d143b3-b9be-494e-a1b3-f5a1df66c643" providerId="ADAL" clId="{3E63EB60-4BCE-40FC-92A3-9A7F6CA304EB}" dt="2024-01-14T19:44:02.827" v="29059" actId="478"/>
          <ac:picMkLst>
            <pc:docMk/>
            <pc:sldMk cId="2364679333" sldId="409"/>
            <ac:picMk id="24" creationId="{1481C2AA-962C-DC4B-ED3F-2527268B9371}"/>
          </ac:picMkLst>
        </pc:picChg>
        <pc:picChg chg="add mod">
          <ac:chgData name="Kwanghoon Jeong" userId="f3d143b3-b9be-494e-a1b3-f5a1df66c643" providerId="ADAL" clId="{3E63EB60-4BCE-40FC-92A3-9A7F6CA304EB}" dt="2024-01-14T21:11:02.662" v="29635" actId="1076"/>
          <ac:picMkLst>
            <pc:docMk/>
            <pc:sldMk cId="2364679333" sldId="409"/>
            <ac:picMk id="28" creationId="{FBE2F792-C82C-F5F7-B12B-93C40B896802}"/>
          </ac:picMkLst>
        </pc:picChg>
        <pc:picChg chg="add mod">
          <ac:chgData name="Kwanghoon Jeong" userId="f3d143b3-b9be-494e-a1b3-f5a1df66c643" providerId="ADAL" clId="{3E63EB60-4BCE-40FC-92A3-9A7F6CA304EB}" dt="2024-01-14T21:11:05.153" v="29636" actId="1076"/>
          <ac:picMkLst>
            <pc:docMk/>
            <pc:sldMk cId="2364679333" sldId="409"/>
            <ac:picMk id="29" creationId="{8DC31939-CF14-8B2A-D8FF-25FE658C9B48}"/>
          </ac:picMkLst>
        </pc:picChg>
        <pc:picChg chg="add mod">
          <ac:chgData name="Kwanghoon Jeong" userId="f3d143b3-b9be-494e-a1b3-f5a1df66c643" providerId="ADAL" clId="{3E63EB60-4BCE-40FC-92A3-9A7F6CA304EB}" dt="2024-01-15T04:48:07.231" v="31565" actId="1076"/>
          <ac:picMkLst>
            <pc:docMk/>
            <pc:sldMk cId="2364679333" sldId="409"/>
            <ac:picMk id="30" creationId="{CA06A1BE-9B40-80F9-B1AD-035C6951ABE4}"/>
          </ac:picMkLst>
        </pc:picChg>
      </pc:sldChg>
      <pc:sldChg chg="add ord">
        <pc:chgData name="Kwanghoon Jeong" userId="f3d143b3-b9be-494e-a1b3-f5a1df66c643" providerId="ADAL" clId="{3E63EB60-4BCE-40FC-92A3-9A7F6CA304EB}" dt="2024-01-14T17:39:54.857" v="27125"/>
        <pc:sldMkLst>
          <pc:docMk/>
          <pc:sldMk cId="1024598530" sldId="410"/>
        </pc:sldMkLst>
      </pc:sldChg>
      <pc:sldChg chg="addSp delSp modSp new add del mod">
        <pc:chgData name="Kwanghoon Jeong" userId="f3d143b3-b9be-494e-a1b3-f5a1df66c643" providerId="ADAL" clId="{3E63EB60-4BCE-40FC-92A3-9A7F6CA304EB}" dt="2024-01-14T19:47:48.527" v="29129" actId="47"/>
        <pc:sldMkLst>
          <pc:docMk/>
          <pc:sldMk cId="3289383496" sldId="411"/>
        </pc:sldMkLst>
        <pc:spChg chg="mod">
          <ac:chgData name="Kwanghoon Jeong" userId="f3d143b3-b9be-494e-a1b3-f5a1df66c643" providerId="ADAL" clId="{3E63EB60-4BCE-40FC-92A3-9A7F6CA304EB}" dt="2024-01-14T04:32:00.012" v="26694" actId="20577"/>
          <ac:spMkLst>
            <pc:docMk/>
            <pc:sldMk cId="3289383496" sldId="411"/>
            <ac:spMk id="2" creationId="{566F0662-BC6F-E4DA-3782-A2A1E85F4D3F}"/>
          </ac:spMkLst>
        </pc:spChg>
        <pc:spChg chg="del">
          <ac:chgData name="Kwanghoon Jeong" userId="f3d143b3-b9be-494e-a1b3-f5a1df66c643" providerId="ADAL" clId="{3E63EB60-4BCE-40FC-92A3-9A7F6CA304EB}" dt="2024-01-14T04:33:18.922" v="26728" actId="478"/>
          <ac:spMkLst>
            <pc:docMk/>
            <pc:sldMk cId="3289383496" sldId="411"/>
            <ac:spMk id="5" creationId="{E27FFE15-F126-84AF-FD3E-ECB8615F1656}"/>
          </ac:spMkLst>
        </pc:spChg>
        <pc:spChg chg="del">
          <ac:chgData name="Kwanghoon Jeong" userId="f3d143b3-b9be-494e-a1b3-f5a1df66c643" providerId="ADAL" clId="{3E63EB60-4BCE-40FC-92A3-9A7F6CA304EB}" dt="2024-01-14T04:33:18.922" v="26728" actId="478"/>
          <ac:spMkLst>
            <pc:docMk/>
            <pc:sldMk cId="3289383496" sldId="411"/>
            <ac:spMk id="6" creationId="{3ECFC0BB-8335-F6E8-6CA2-95D3597834A9}"/>
          </ac:spMkLst>
        </pc:spChg>
        <pc:spChg chg="add mod">
          <ac:chgData name="Kwanghoon Jeong" userId="f3d143b3-b9be-494e-a1b3-f5a1df66c643" providerId="ADAL" clId="{3E63EB60-4BCE-40FC-92A3-9A7F6CA304EB}" dt="2024-01-14T19:47:46.417" v="29128" actId="21"/>
          <ac:spMkLst>
            <pc:docMk/>
            <pc:sldMk cId="3289383496" sldId="411"/>
            <ac:spMk id="7" creationId="{F59A93E4-6059-791C-552E-724C891EC63D}"/>
          </ac:spMkLst>
        </pc:spChg>
      </pc:sldChg>
      <pc:sldChg chg="modSp add del mod">
        <pc:chgData name="Kwanghoon Jeong" userId="f3d143b3-b9be-494e-a1b3-f5a1df66c643" providerId="ADAL" clId="{3E63EB60-4BCE-40FC-92A3-9A7F6CA304EB}" dt="2024-01-14T19:47:56.388" v="29130" actId="47"/>
        <pc:sldMkLst>
          <pc:docMk/>
          <pc:sldMk cId="2244844233" sldId="412"/>
        </pc:sldMkLst>
        <pc:spChg chg="mod">
          <ac:chgData name="Kwanghoon Jeong" userId="f3d143b3-b9be-494e-a1b3-f5a1df66c643" providerId="ADAL" clId="{3E63EB60-4BCE-40FC-92A3-9A7F6CA304EB}" dt="2024-01-14T04:32:19.789" v="26727" actId="20577"/>
          <ac:spMkLst>
            <pc:docMk/>
            <pc:sldMk cId="2244844233" sldId="412"/>
            <ac:spMk id="2" creationId="{566F0662-BC6F-E4DA-3782-A2A1E85F4D3F}"/>
          </ac:spMkLst>
        </pc:spChg>
      </pc:sldChg>
      <pc:sldChg chg="addSp delSp modSp add del mod ord">
        <pc:chgData name="Kwanghoon Jeong" userId="f3d143b3-b9be-494e-a1b3-f5a1df66c643" providerId="ADAL" clId="{3E63EB60-4BCE-40FC-92A3-9A7F6CA304EB}" dt="2024-01-14T23:47:33.568" v="30221" actId="47"/>
        <pc:sldMkLst>
          <pc:docMk/>
          <pc:sldMk cId="3665120616" sldId="413"/>
        </pc:sldMkLst>
        <pc:spChg chg="add del">
          <ac:chgData name="Kwanghoon Jeong" userId="f3d143b3-b9be-494e-a1b3-f5a1df66c643" providerId="ADAL" clId="{3E63EB60-4BCE-40FC-92A3-9A7F6CA304EB}" dt="2024-01-14T05:19:07.309" v="26934" actId="478"/>
          <ac:spMkLst>
            <pc:docMk/>
            <pc:sldMk cId="3665120616" sldId="413"/>
            <ac:spMk id="12" creationId="{F2461C76-FA6E-5A9C-789D-49AEDCE3349C}"/>
          </ac:spMkLst>
        </pc:spChg>
        <pc:spChg chg="add del">
          <ac:chgData name="Kwanghoon Jeong" userId="f3d143b3-b9be-494e-a1b3-f5a1df66c643" providerId="ADAL" clId="{3E63EB60-4BCE-40FC-92A3-9A7F6CA304EB}" dt="2024-01-14T05:19:07.309" v="26934" actId="478"/>
          <ac:spMkLst>
            <pc:docMk/>
            <pc:sldMk cId="3665120616" sldId="413"/>
            <ac:spMk id="13" creationId="{66B5A84F-E0B6-B55D-E52F-E9C69E809D59}"/>
          </ac:spMkLst>
        </pc:spChg>
        <pc:spChg chg="add del">
          <ac:chgData name="Kwanghoon Jeong" userId="f3d143b3-b9be-494e-a1b3-f5a1df66c643" providerId="ADAL" clId="{3E63EB60-4BCE-40FC-92A3-9A7F6CA304EB}" dt="2024-01-14T05:19:07.309" v="26934" actId="478"/>
          <ac:spMkLst>
            <pc:docMk/>
            <pc:sldMk cId="3665120616" sldId="413"/>
            <ac:spMk id="14" creationId="{EE961486-C9FD-8634-A774-82F4BA447992}"/>
          </ac:spMkLst>
        </pc:spChg>
        <pc:spChg chg="add del">
          <ac:chgData name="Kwanghoon Jeong" userId="f3d143b3-b9be-494e-a1b3-f5a1df66c643" providerId="ADAL" clId="{3E63EB60-4BCE-40FC-92A3-9A7F6CA304EB}" dt="2024-01-14T05:19:07.309" v="26934" actId="478"/>
          <ac:spMkLst>
            <pc:docMk/>
            <pc:sldMk cId="3665120616" sldId="413"/>
            <ac:spMk id="15" creationId="{E0AC14E0-F8E9-D703-BD11-3EAA2DE5A8FE}"/>
          </ac:spMkLst>
        </pc:spChg>
        <pc:spChg chg="add del mod">
          <ac:chgData name="Kwanghoon Jeong" userId="f3d143b3-b9be-494e-a1b3-f5a1df66c643" providerId="ADAL" clId="{3E63EB60-4BCE-40FC-92A3-9A7F6CA304EB}" dt="2024-01-14T05:31:52.375" v="27032" actId="478"/>
          <ac:spMkLst>
            <pc:docMk/>
            <pc:sldMk cId="3665120616" sldId="413"/>
            <ac:spMk id="22" creationId="{1FFD7112-CCB0-8B8F-71A7-F013FC8FF1A7}"/>
          </ac:spMkLst>
        </pc:spChg>
        <pc:spChg chg="mod">
          <ac:chgData name="Kwanghoon Jeong" userId="f3d143b3-b9be-494e-a1b3-f5a1df66c643" providerId="ADAL" clId="{3E63EB60-4BCE-40FC-92A3-9A7F6CA304EB}" dt="2024-01-14T23:08:04.200" v="29924" actId="164"/>
          <ac:spMkLst>
            <pc:docMk/>
            <pc:sldMk cId="3665120616" sldId="413"/>
            <ac:spMk id="27" creationId="{6ADD7E68-D8B7-4B23-E878-B79EF29D24AB}"/>
          </ac:spMkLst>
        </pc:spChg>
        <pc:spChg chg="mod">
          <ac:chgData name="Kwanghoon Jeong" userId="f3d143b3-b9be-494e-a1b3-f5a1df66c643" providerId="ADAL" clId="{3E63EB60-4BCE-40FC-92A3-9A7F6CA304EB}" dt="2024-01-14T23:08:04.200" v="29924" actId="164"/>
          <ac:spMkLst>
            <pc:docMk/>
            <pc:sldMk cId="3665120616" sldId="413"/>
            <ac:spMk id="28" creationId="{473E401B-C7A0-2A0B-F951-F2AF358DFC76}"/>
          </ac:spMkLst>
        </pc:spChg>
        <pc:spChg chg="del mod">
          <ac:chgData name="Kwanghoon Jeong" userId="f3d143b3-b9be-494e-a1b3-f5a1df66c643" providerId="ADAL" clId="{3E63EB60-4BCE-40FC-92A3-9A7F6CA304EB}" dt="2024-01-14T05:31:51.119" v="27031" actId="478"/>
          <ac:spMkLst>
            <pc:docMk/>
            <pc:sldMk cId="3665120616" sldId="413"/>
            <ac:spMk id="29" creationId="{C506FE5B-54BB-EE6F-CCE2-171209C3955F}"/>
          </ac:spMkLst>
        </pc:spChg>
        <pc:spChg chg="mod">
          <ac:chgData name="Kwanghoon Jeong" userId="f3d143b3-b9be-494e-a1b3-f5a1df66c643" providerId="ADAL" clId="{3E63EB60-4BCE-40FC-92A3-9A7F6CA304EB}" dt="2024-01-14T23:08:04.200" v="29924" actId="164"/>
          <ac:spMkLst>
            <pc:docMk/>
            <pc:sldMk cId="3665120616" sldId="413"/>
            <ac:spMk id="30" creationId="{BA3B6E30-B634-DABD-48CF-C1103713490B}"/>
          </ac:spMkLst>
        </pc:spChg>
        <pc:spChg chg="mod">
          <ac:chgData name="Kwanghoon Jeong" userId="f3d143b3-b9be-494e-a1b3-f5a1df66c643" providerId="ADAL" clId="{3E63EB60-4BCE-40FC-92A3-9A7F6CA304EB}" dt="2024-01-14T23:08:04.200" v="29924" actId="164"/>
          <ac:spMkLst>
            <pc:docMk/>
            <pc:sldMk cId="3665120616" sldId="413"/>
            <ac:spMk id="32" creationId="{FCFE6C01-9F0A-ECDB-BF66-BC2A8DC9A21C}"/>
          </ac:spMkLst>
        </pc:spChg>
        <pc:spChg chg="mod">
          <ac:chgData name="Kwanghoon Jeong" userId="f3d143b3-b9be-494e-a1b3-f5a1df66c643" providerId="ADAL" clId="{3E63EB60-4BCE-40FC-92A3-9A7F6CA304EB}" dt="2024-01-14T23:08:04.200" v="29924" actId="164"/>
          <ac:spMkLst>
            <pc:docMk/>
            <pc:sldMk cId="3665120616" sldId="413"/>
            <ac:spMk id="33" creationId="{02C4D47F-405B-2AE5-0277-8B2D9BDAEC69}"/>
          </ac:spMkLst>
        </pc:spChg>
        <pc:spChg chg="mod">
          <ac:chgData name="Kwanghoon Jeong" userId="f3d143b3-b9be-494e-a1b3-f5a1df66c643" providerId="ADAL" clId="{3E63EB60-4BCE-40FC-92A3-9A7F6CA304EB}" dt="2024-01-14T23:08:04.200" v="29924" actId="164"/>
          <ac:spMkLst>
            <pc:docMk/>
            <pc:sldMk cId="3665120616" sldId="413"/>
            <ac:spMk id="34" creationId="{A3962738-7F62-F70D-90BE-19A7D3938B7E}"/>
          </ac:spMkLst>
        </pc:spChg>
        <pc:spChg chg="add mod">
          <ac:chgData name="Kwanghoon Jeong" userId="f3d143b3-b9be-494e-a1b3-f5a1df66c643" providerId="ADAL" clId="{3E63EB60-4BCE-40FC-92A3-9A7F6CA304EB}" dt="2024-01-14T23:08:04.200" v="29924" actId="164"/>
          <ac:spMkLst>
            <pc:docMk/>
            <pc:sldMk cId="3665120616" sldId="413"/>
            <ac:spMk id="38" creationId="{5EF73250-E18D-B78E-7297-11F1131FD939}"/>
          </ac:spMkLst>
        </pc:spChg>
        <pc:spChg chg="add mod">
          <ac:chgData name="Kwanghoon Jeong" userId="f3d143b3-b9be-494e-a1b3-f5a1df66c643" providerId="ADAL" clId="{3E63EB60-4BCE-40FC-92A3-9A7F6CA304EB}" dt="2024-01-14T23:08:04.200" v="29924" actId="164"/>
          <ac:spMkLst>
            <pc:docMk/>
            <pc:sldMk cId="3665120616" sldId="413"/>
            <ac:spMk id="39" creationId="{7B0148A9-3F11-89FA-BC04-980F5778A494}"/>
          </ac:spMkLst>
        </pc:spChg>
        <pc:grpChg chg="add del">
          <ac:chgData name="Kwanghoon Jeong" userId="f3d143b3-b9be-494e-a1b3-f5a1df66c643" providerId="ADAL" clId="{3E63EB60-4BCE-40FC-92A3-9A7F6CA304EB}" dt="2024-01-14T05:19:07.309" v="26934" actId="478"/>
          <ac:grpSpMkLst>
            <pc:docMk/>
            <pc:sldMk cId="3665120616" sldId="413"/>
            <ac:grpSpMk id="7" creationId="{9F26862A-BCD2-7EC9-BEA4-E55A01E0C00C}"/>
          </ac:grpSpMkLst>
        </pc:grpChg>
        <pc:grpChg chg="add del mod">
          <ac:chgData name="Kwanghoon Jeong" userId="f3d143b3-b9be-494e-a1b3-f5a1df66c643" providerId="ADAL" clId="{3E63EB60-4BCE-40FC-92A3-9A7F6CA304EB}" dt="2024-01-14T23:09:27.179" v="29947" actId="478"/>
          <ac:grpSpMkLst>
            <pc:docMk/>
            <pc:sldMk cId="3665120616" sldId="413"/>
            <ac:grpSpMk id="40" creationId="{18E0CBAB-2795-ACBB-60C1-22E873545C09}"/>
          </ac:grpSpMkLst>
        </pc:grpChg>
        <pc:picChg chg="add del mod modCrop">
          <ac:chgData name="Kwanghoon Jeong" userId="f3d143b3-b9be-494e-a1b3-f5a1df66c643" providerId="ADAL" clId="{3E63EB60-4BCE-40FC-92A3-9A7F6CA304EB}" dt="2024-01-14T23:09:55.390" v="29952" actId="21"/>
          <ac:picMkLst>
            <pc:docMk/>
            <pc:sldMk cId="3665120616" sldId="413"/>
            <ac:picMk id="5" creationId="{1D2B57AB-54DA-237E-6F12-1CB7200D326F}"/>
          </ac:picMkLst>
        </pc:picChg>
        <pc:picChg chg="add del mod modCrop">
          <ac:chgData name="Kwanghoon Jeong" userId="f3d143b3-b9be-494e-a1b3-f5a1df66c643" providerId="ADAL" clId="{3E63EB60-4BCE-40FC-92A3-9A7F6CA304EB}" dt="2024-01-14T23:09:55.390" v="29952" actId="21"/>
          <ac:picMkLst>
            <pc:docMk/>
            <pc:sldMk cId="3665120616" sldId="413"/>
            <ac:picMk id="16" creationId="{6768D0F8-67C3-59AD-86FA-953889826021}"/>
          </ac:picMkLst>
        </pc:picChg>
        <pc:picChg chg="add del mod modCrop">
          <ac:chgData name="Kwanghoon Jeong" userId="f3d143b3-b9be-494e-a1b3-f5a1df66c643" providerId="ADAL" clId="{3E63EB60-4BCE-40FC-92A3-9A7F6CA304EB}" dt="2024-01-14T23:09:55.390" v="29952" actId="21"/>
          <ac:picMkLst>
            <pc:docMk/>
            <pc:sldMk cId="3665120616" sldId="413"/>
            <ac:picMk id="18" creationId="{54EB27BE-9701-D8A7-823C-2F0D4D47C228}"/>
          </ac:picMkLst>
        </pc:picChg>
        <pc:picChg chg="add del mod ord modCrop">
          <ac:chgData name="Kwanghoon Jeong" userId="f3d143b3-b9be-494e-a1b3-f5a1df66c643" providerId="ADAL" clId="{3E63EB60-4BCE-40FC-92A3-9A7F6CA304EB}" dt="2024-01-14T23:09:55.390" v="29952" actId="21"/>
          <ac:picMkLst>
            <pc:docMk/>
            <pc:sldMk cId="3665120616" sldId="413"/>
            <ac:picMk id="20" creationId="{D63871C0-1D78-FDED-48AB-BF7C97A21654}"/>
          </ac:picMkLst>
        </pc:picChg>
        <pc:picChg chg="mod">
          <ac:chgData name="Kwanghoon Jeong" userId="f3d143b3-b9be-494e-a1b3-f5a1df66c643" providerId="ADAL" clId="{3E63EB60-4BCE-40FC-92A3-9A7F6CA304EB}" dt="2024-01-14T23:08:04.200" v="29924" actId="164"/>
          <ac:picMkLst>
            <pc:docMk/>
            <pc:sldMk cId="3665120616" sldId="413"/>
            <ac:picMk id="23" creationId="{7FA6D282-076E-1EEA-CE1E-CE0DF6C9101D}"/>
          </ac:picMkLst>
        </pc:picChg>
        <pc:picChg chg="mod">
          <ac:chgData name="Kwanghoon Jeong" userId="f3d143b3-b9be-494e-a1b3-f5a1df66c643" providerId="ADAL" clId="{3E63EB60-4BCE-40FC-92A3-9A7F6CA304EB}" dt="2024-01-14T23:08:04.200" v="29924" actId="164"/>
          <ac:picMkLst>
            <pc:docMk/>
            <pc:sldMk cId="3665120616" sldId="413"/>
            <ac:picMk id="24" creationId="{C1F7D865-EA03-3320-E44C-6116D13CC36D}"/>
          </ac:picMkLst>
        </pc:picChg>
        <pc:picChg chg="mod">
          <ac:chgData name="Kwanghoon Jeong" userId="f3d143b3-b9be-494e-a1b3-f5a1df66c643" providerId="ADAL" clId="{3E63EB60-4BCE-40FC-92A3-9A7F6CA304EB}" dt="2024-01-14T23:08:04.200" v="29924" actId="164"/>
          <ac:picMkLst>
            <pc:docMk/>
            <pc:sldMk cId="3665120616" sldId="413"/>
            <ac:picMk id="25" creationId="{13457065-B08D-BCBE-CEF3-4CD35552183F}"/>
          </ac:picMkLst>
        </pc:picChg>
        <pc:picChg chg="mod">
          <ac:chgData name="Kwanghoon Jeong" userId="f3d143b3-b9be-494e-a1b3-f5a1df66c643" providerId="ADAL" clId="{3E63EB60-4BCE-40FC-92A3-9A7F6CA304EB}" dt="2024-01-14T23:08:04.200" v="29924" actId="164"/>
          <ac:picMkLst>
            <pc:docMk/>
            <pc:sldMk cId="3665120616" sldId="413"/>
            <ac:picMk id="26" creationId="{D5D3FF74-77BA-A63E-9ED6-74ADD4219426}"/>
          </ac:picMkLst>
        </pc:picChg>
        <pc:picChg chg="add del mod modCrop">
          <ac:chgData name="Kwanghoon Jeong" userId="f3d143b3-b9be-494e-a1b3-f5a1df66c643" providerId="ADAL" clId="{3E63EB60-4BCE-40FC-92A3-9A7F6CA304EB}" dt="2024-01-14T23:09:55.390" v="29952" actId="21"/>
          <ac:picMkLst>
            <pc:docMk/>
            <pc:sldMk cId="3665120616" sldId="413"/>
            <ac:picMk id="31" creationId="{F9BB07B7-77D5-E721-C7EA-826315EAE710}"/>
          </ac:picMkLst>
        </pc:picChg>
        <pc:picChg chg="del mod">
          <ac:chgData name="Kwanghoon Jeong" userId="f3d143b3-b9be-494e-a1b3-f5a1df66c643" providerId="ADAL" clId="{3E63EB60-4BCE-40FC-92A3-9A7F6CA304EB}" dt="2024-01-14T05:28:35.337" v="26981" actId="478"/>
          <ac:picMkLst>
            <pc:docMk/>
            <pc:sldMk cId="3665120616" sldId="413"/>
            <ac:picMk id="36" creationId="{C3E4A964-2222-0721-F30A-01829C6807F2}"/>
          </ac:picMkLst>
        </pc:picChg>
        <pc:picChg chg="add del mod modCrop">
          <ac:chgData name="Kwanghoon Jeong" userId="f3d143b3-b9be-494e-a1b3-f5a1df66c643" providerId="ADAL" clId="{3E63EB60-4BCE-40FC-92A3-9A7F6CA304EB}" dt="2024-01-14T23:09:55.390" v="29952" actId="21"/>
          <ac:picMkLst>
            <pc:docMk/>
            <pc:sldMk cId="3665120616" sldId="413"/>
            <ac:picMk id="37" creationId="{8A62985A-96CC-7B11-7073-CA32E2FD4B9E}"/>
          </ac:picMkLst>
        </pc:picChg>
        <pc:picChg chg="add mod">
          <ac:chgData name="Kwanghoon Jeong" userId="f3d143b3-b9be-494e-a1b3-f5a1df66c643" providerId="ADAL" clId="{3E63EB60-4BCE-40FC-92A3-9A7F6CA304EB}" dt="2024-01-14T23:08:28.177" v="29937" actId="571"/>
          <ac:picMkLst>
            <pc:docMk/>
            <pc:sldMk cId="3665120616" sldId="413"/>
            <ac:picMk id="41" creationId="{8A793025-4148-C427-5AFC-069D66F10F12}"/>
          </ac:picMkLst>
        </pc:picChg>
        <pc:picChg chg="add del mod">
          <ac:chgData name="Kwanghoon Jeong" userId="f3d143b3-b9be-494e-a1b3-f5a1df66c643" providerId="ADAL" clId="{3E63EB60-4BCE-40FC-92A3-9A7F6CA304EB}" dt="2024-01-14T23:20:52.397" v="30088" actId="478"/>
          <ac:picMkLst>
            <pc:docMk/>
            <pc:sldMk cId="3665120616" sldId="413"/>
            <ac:picMk id="42" creationId="{C56C078A-23AA-1A60-2326-E043B5C534C0}"/>
          </ac:picMkLst>
        </pc:picChg>
        <pc:picChg chg="add del">
          <ac:chgData name="Kwanghoon Jeong" userId="f3d143b3-b9be-494e-a1b3-f5a1df66c643" providerId="ADAL" clId="{3E63EB60-4BCE-40FC-92A3-9A7F6CA304EB}" dt="2024-01-14T05:19:07.309" v="26934" actId="478"/>
          <ac:picMkLst>
            <pc:docMk/>
            <pc:sldMk cId="3665120616" sldId="413"/>
            <ac:picMk id="5122" creationId="{2F9B69FE-D537-1141-7F79-495D28037A60}"/>
          </ac:picMkLst>
        </pc:picChg>
      </pc:sldChg>
      <pc:sldChg chg="addSp delSp modSp add mod ord">
        <pc:chgData name="Kwanghoon Jeong" userId="f3d143b3-b9be-494e-a1b3-f5a1df66c643" providerId="ADAL" clId="{3E63EB60-4BCE-40FC-92A3-9A7F6CA304EB}" dt="2024-01-14T21:25:15.311" v="29788" actId="478"/>
        <pc:sldMkLst>
          <pc:docMk/>
          <pc:sldMk cId="2333098973" sldId="414"/>
        </pc:sldMkLst>
        <pc:spChg chg="add del mod">
          <ac:chgData name="Kwanghoon Jeong" userId="f3d143b3-b9be-494e-a1b3-f5a1df66c643" providerId="ADAL" clId="{3E63EB60-4BCE-40FC-92A3-9A7F6CA304EB}" dt="2024-01-14T19:41:26.292" v="29031" actId="21"/>
          <ac:spMkLst>
            <pc:docMk/>
            <pc:sldMk cId="2333098973" sldId="414"/>
            <ac:spMk id="6" creationId="{E309295E-9556-27FD-71DB-9523FEEB6BD0}"/>
          </ac:spMkLst>
        </pc:spChg>
        <pc:spChg chg="del">
          <ac:chgData name="Kwanghoon Jeong" userId="f3d143b3-b9be-494e-a1b3-f5a1df66c643" providerId="ADAL" clId="{3E63EB60-4BCE-40FC-92A3-9A7F6CA304EB}" dt="2024-01-14T05:38:27.002" v="27040" actId="478"/>
          <ac:spMkLst>
            <pc:docMk/>
            <pc:sldMk cId="2333098973" sldId="414"/>
            <ac:spMk id="12" creationId="{F2461C76-FA6E-5A9C-789D-49AEDCE3349C}"/>
          </ac:spMkLst>
        </pc:spChg>
        <pc:spChg chg="del">
          <ac:chgData name="Kwanghoon Jeong" userId="f3d143b3-b9be-494e-a1b3-f5a1df66c643" providerId="ADAL" clId="{3E63EB60-4BCE-40FC-92A3-9A7F6CA304EB}" dt="2024-01-14T05:38:27.002" v="27040" actId="478"/>
          <ac:spMkLst>
            <pc:docMk/>
            <pc:sldMk cId="2333098973" sldId="414"/>
            <ac:spMk id="13" creationId="{66B5A84F-E0B6-B55D-E52F-E9C69E809D59}"/>
          </ac:spMkLst>
        </pc:spChg>
        <pc:spChg chg="del">
          <ac:chgData name="Kwanghoon Jeong" userId="f3d143b3-b9be-494e-a1b3-f5a1df66c643" providerId="ADAL" clId="{3E63EB60-4BCE-40FC-92A3-9A7F6CA304EB}" dt="2024-01-14T05:38:27.002" v="27040" actId="478"/>
          <ac:spMkLst>
            <pc:docMk/>
            <pc:sldMk cId="2333098973" sldId="414"/>
            <ac:spMk id="14" creationId="{EE961486-C9FD-8634-A774-82F4BA447992}"/>
          </ac:spMkLst>
        </pc:spChg>
        <pc:spChg chg="del">
          <ac:chgData name="Kwanghoon Jeong" userId="f3d143b3-b9be-494e-a1b3-f5a1df66c643" providerId="ADAL" clId="{3E63EB60-4BCE-40FC-92A3-9A7F6CA304EB}" dt="2024-01-14T05:38:27.002" v="27040" actId="478"/>
          <ac:spMkLst>
            <pc:docMk/>
            <pc:sldMk cId="2333098973" sldId="414"/>
            <ac:spMk id="15" creationId="{E0AC14E0-F8E9-D703-BD11-3EAA2DE5A8FE}"/>
          </ac:spMkLst>
        </pc:spChg>
        <pc:spChg chg="add del mod">
          <ac:chgData name="Kwanghoon Jeong" userId="f3d143b3-b9be-494e-a1b3-f5a1df66c643" providerId="ADAL" clId="{3E63EB60-4BCE-40FC-92A3-9A7F6CA304EB}" dt="2024-01-14T19:41:26.292" v="29031" actId="21"/>
          <ac:spMkLst>
            <pc:docMk/>
            <pc:sldMk cId="2333098973" sldId="414"/>
            <ac:spMk id="16" creationId="{15254F20-08F4-113F-DAC1-D24C18E90926}"/>
          </ac:spMkLst>
        </pc:spChg>
        <pc:spChg chg="add del mod">
          <ac:chgData name="Kwanghoon Jeong" userId="f3d143b3-b9be-494e-a1b3-f5a1df66c643" providerId="ADAL" clId="{3E63EB60-4BCE-40FC-92A3-9A7F6CA304EB}" dt="2024-01-14T19:41:26.292" v="29031" actId="21"/>
          <ac:spMkLst>
            <pc:docMk/>
            <pc:sldMk cId="2333098973" sldId="414"/>
            <ac:spMk id="17" creationId="{391D19A5-3698-6209-ECC8-F62D9CB92595}"/>
          </ac:spMkLst>
        </pc:spChg>
        <pc:spChg chg="add del mod">
          <ac:chgData name="Kwanghoon Jeong" userId="f3d143b3-b9be-494e-a1b3-f5a1df66c643" providerId="ADAL" clId="{3E63EB60-4BCE-40FC-92A3-9A7F6CA304EB}" dt="2024-01-14T21:25:14.303" v="29787" actId="478"/>
          <ac:spMkLst>
            <pc:docMk/>
            <pc:sldMk cId="2333098973" sldId="414"/>
            <ac:spMk id="18" creationId="{A000A15C-F7A2-F387-618D-EBFECCC73CB4}"/>
          </ac:spMkLst>
        </pc:spChg>
        <pc:spChg chg="add del mod">
          <ac:chgData name="Kwanghoon Jeong" userId="f3d143b3-b9be-494e-a1b3-f5a1df66c643" providerId="ADAL" clId="{3E63EB60-4BCE-40FC-92A3-9A7F6CA304EB}" dt="2024-01-14T19:41:26.292" v="29031" actId="21"/>
          <ac:spMkLst>
            <pc:docMk/>
            <pc:sldMk cId="2333098973" sldId="414"/>
            <ac:spMk id="19" creationId="{952DAF5F-B47E-3105-0038-5766981CBC96}"/>
          </ac:spMkLst>
        </pc:spChg>
        <pc:spChg chg="add del mod">
          <ac:chgData name="Kwanghoon Jeong" userId="f3d143b3-b9be-494e-a1b3-f5a1df66c643" providerId="ADAL" clId="{3E63EB60-4BCE-40FC-92A3-9A7F6CA304EB}" dt="2024-01-14T21:25:15.311" v="29788" actId="478"/>
          <ac:spMkLst>
            <pc:docMk/>
            <pc:sldMk cId="2333098973" sldId="414"/>
            <ac:spMk id="20" creationId="{7957952E-8467-4CF8-797C-78E0F2118B7A}"/>
          </ac:spMkLst>
        </pc:spChg>
        <pc:spChg chg="add mod">
          <ac:chgData name="Kwanghoon Jeong" userId="f3d143b3-b9be-494e-a1b3-f5a1df66c643" providerId="ADAL" clId="{3E63EB60-4BCE-40FC-92A3-9A7F6CA304EB}" dt="2024-01-14T21:25:11.104" v="29786" actId="20577"/>
          <ac:spMkLst>
            <pc:docMk/>
            <pc:sldMk cId="2333098973" sldId="414"/>
            <ac:spMk id="21" creationId="{8F9AC648-DD9C-BC96-C2DA-06FD4BD0BE01}"/>
          </ac:spMkLst>
        </pc:spChg>
        <pc:spChg chg="mod topLvl">
          <ac:chgData name="Kwanghoon Jeong" userId="f3d143b3-b9be-494e-a1b3-f5a1df66c643" providerId="ADAL" clId="{3E63EB60-4BCE-40FC-92A3-9A7F6CA304EB}" dt="2024-01-14T16:57:00.787" v="27075" actId="164"/>
          <ac:spMkLst>
            <pc:docMk/>
            <pc:sldMk cId="2333098973" sldId="414"/>
            <ac:spMk id="22" creationId="{1FFD7112-CCB0-8B8F-71A7-F013FC8FF1A7}"/>
          </ac:spMkLst>
        </pc:spChg>
        <pc:spChg chg="mod topLvl">
          <ac:chgData name="Kwanghoon Jeong" userId="f3d143b3-b9be-494e-a1b3-f5a1df66c643" providerId="ADAL" clId="{3E63EB60-4BCE-40FC-92A3-9A7F6CA304EB}" dt="2024-01-14T16:57:00.787" v="27075" actId="164"/>
          <ac:spMkLst>
            <pc:docMk/>
            <pc:sldMk cId="2333098973" sldId="414"/>
            <ac:spMk id="27" creationId="{6ADD7E68-D8B7-4B23-E878-B79EF29D24AB}"/>
          </ac:spMkLst>
        </pc:spChg>
        <pc:spChg chg="mod topLvl">
          <ac:chgData name="Kwanghoon Jeong" userId="f3d143b3-b9be-494e-a1b3-f5a1df66c643" providerId="ADAL" clId="{3E63EB60-4BCE-40FC-92A3-9A7F6CA304EB}" dt="2024-01-14T16:57:00.787" v="27075" actId="164"/>
          <ac:spMkLst>
            <pc:docMk/>
            <pc:sldMk cId="2333098973" sldId="414"/>
            <ac:spMk id="28" creationId="{473E401B-C7A0-2A0B-F951-F2AF358DFC76}"/>
          </ac:spMkLst>
        </pc:spChg>
        <pc:spChg chg="mod topLvl">
          <ac:chgData name="Kwanghoon Jeong" userId="f3d143b3-b9be-494e-a1b3-f5a1df66c643" providerId="ADAL" clId="{3E63EB60-4BCE-40FC-92A3-9A7F6CA304EB}" dt="2024-01-14T16:57:00.787" v="27075" actId="164"/>
          <ac:spMkLst>
            <pc:docMk/>
            <pc:sldMk cId="2333098973" sldId="414"/>
            <ac:spMk id="29" creationId="{C506FE5B-54BB-EE6F-CCE2-171209C3955F}"/>
          </ac:spMkLst>
        </pc:spChg>
        <pc:spChg chg="mod topLvl">
          <ac:chgData name="Kwanghoon Jeong" userId="f3d143b3-b9be-494e-a1b3-f5a1df66c643" providerId="ADAL" clId="{3E63EB60-4BCE-40FC-92A3-9A7F6CA304EB}" dt="2024-01-14T16:57:00.787" v="27075" actId="164"/>
          <ac:spMkLst>
            <pc:docMk/>
            <pc:sldMk cId="2333098973" sldId="414"/>
            <ac:spMk id="30" creationId="{BA3B6E30-B634-DABD-48CF-C1103713490B}"/>
          </ac:spMkLst>
        </pc:spChg>
        <pc:spChg chg="mod topLvl">
          <ac:chgData name="Kwanghoon Jeong" userId="f3d143b3-b9be-494e-a1b3-f5a1df66c643" providerId="ADAL" clId="{3E63EB60-4BCE-40FC-92A3-9A7F6CA304EB}" dt="2024-01-14T16:57:00.787" v="27075" actId="164"/>
          <ac:spMkLst>
            <pc:docMk/>
            <pc:sldMk cId="2333098973" sldId="414"/>
            <ac:spMk id="32" creationId="{FCFE6C01-9F0A-ECDB-BF66-BC2A8DC9A21C}"/>
          </ac:spMkLst>
        </pc:spChg>
        <pc:spChg chg="mod topLvl">
          <ac:chgData name="Kwanghoon Jeong" userId="f3d143b3-b9be-494e-a1b3-f5a1df66c643" providerId="ADAL" clId="{3E63EB60-4BCE-40FC-92A3-9A7F6CA304EB}" dt="2024-01-14T16:57:00.787" v="27075" actId="164"/>
          <ac:spMkLst>
            <pc:docMk/>
            <pc:sldMk cId="2333098973" sldId="414"/>
            <ac:spMk id="33" creationId="{02C4D47F-405B-2AE5-0277-8B2D9BDAEC69}"/>
          </ac:spMkLst>
        </pc:spChg>
        <pc:spChg chg="mod topLvl">
          <ac:chgData name="Kwanghoon Jeong" userId="f3d143b3-b9be-494e-a1b3-f5a1df66c643" providerId="ADAL" clId="{3E63EB60-4BCE-40FC-92A3-9A7F6CA304EB}" dt="2024-01-14T16:57:00.787" v="27075" actId="164"/>
          <ac:spMkLst>
            <pc:docMk/>
            <pc:sldMk cId="2333098973" sldId="414"/>
            <ac:spMk id="34" creationId="{A3962738-7F62-F70D-90BE-19A7D3938B7E}"/>
          </ac:spMkLst>
        </pc:spChg>
        <pc:grpChg chg="add del mod">
          <ac:chgData name="Kwanghoon Jeong" userId="f3d143b3-b9be-494e-a1b3-f5a1df66c643" providerId="ADAL" clId="{3E63EB60-4BCE-40FC-92A3-9A7F6CA304EB}" dt="2024-01-14T16:56:46.690" v="27070" actId="165"/>
          <ac:grpSpMkLst>
            <pc:docMk/>
            <pc:sldMk cId="2333098973" sldId="414"/>
            <ac:grpSpMk id="2" creationId="{87C5DD57-CEF2-A56A-A6ED-274B83E00375}"/>
          </ac:grpSpMkLst>
        </pc:grpChg>
        <pc:grpChg chg="add mod">
          <ac:chgData name="Kwanghoon Jeong" userId="f3d143b3-b9be-494e-a1b3-f5a1df66c643" providerId="ADAL" clId="{3E63EB60-4BCE-40FC-92A3-9A7F6CA304EB}" dt="2024-01-14T21:25:03.680" v="29760" actId="1076"/>
          <ac:grpSpMkLst>
            <pc:docMk/>
            <pc:sldMk cId="2333098973" sldId="414"/>
            <ac:grpSpMk id="5" creationId="{A2677147-82FF-206A-78B3-D56A77A3F22D}"/>
          </ac:grpSpMkLst>
        </pc:grpChg>
        <pc:grpChg chg="del">
          <ac:chgData name="Kwanghoon Jeong" userId="f3d143b3-b9be-494e-a1b3-f5a1df66c643" providerId="ADAL" clId="{3E63EB60-4BCE-40FC-92A3-9A7F6CA304EB}" dt="2024-01-14T05:38:27.002" v="27040" actId="478"/>
          <ac:grpSpMkLst>
            <pc:docMk/>
            <pc:sldMk cId="2333098973" sldId="414"/>
            <ac:grpSpMk id="7" creationId="{9F26862A-BCD2-7EC9-BEA4-E55A01E0C00C}"/>
          </ac:grpSpMkLst>
        </pc:grpChg>
        <pc:picChg chg="mod topLvl">
          <ac:chgData name="Kwanghoon Jeong" userId="f3d143b3-b9be-494e-a1b3-f5a1df66c643" providerId="ADAL" clId="{3E63EB60-4BCE-40FC-92A3-9A7F6CA304EB}" dt="2024-01-14T16:57:00.787" v="27075" actId="164"/>
          <ac:picMkLst>
            <pc:docMk/>
            <pc:sldMk cId="2333098973" sldId="414"/>
            <ac:picMk id="23" creationId="{7FA6D282-076E-1EEA-CE1E-CE0DF6C9101D}"/>
          </ac:picMkLst>
        </pc:picChg>
        <pc:picChg chg="mod topLvl">
          <ac:chgData name="Kwanghoon Jeong" userId="f3d143b3-b9be-494e-a1b3-f5a1df66c643" providerId="ADAL" clId="{3E63EB60-4BCE-40FC-92A3-9A7F6CA304EB}" dt="2024-01-14T16:57:00.787" v="27075" actId="164"/>
          <ac:picMkLst>
            <pc:docMk/>
            <pc:sldMk cId="2333098973" sldId="414"/>
            <ac:picMk id="24" creationId="{C1F7D865-EA03-3320-E44C-6116D13CC36D}"/>
          </ac:picMkLst>
        </pc:picChg>
        <pc:picChg chg="mod topLvl">
          <ac:chgData name="Kwanghoon Jeong" userId="f3d143b3-b9be-494e-a1b3-f5a1df66c643" providerId="ADAL" clId="{3E63EB60-4BCE-40FC-92A3-9A7F6CA304EB}" dt="2024-01-14T16:57:00.787" v="27075" actId="164"/>
          <ac:picMkLst>
            <pc:docMk/>
            <pc:sldMk cId="2333098973" sldId="414"/>
            <ac:picMk id="25" creationId="{13457065-B08D-BCBE-CEF3-4CD35552183F}"/>
          </ac:picMkLst>
        </pc:picChg>
        <pc:picChg chg="mod topLvl">
          <ac:chgData name="Kwanghoon Jeong" userId="f3d143b3-b9be-494e-a1b3-f5a1df66c643" providerId="ADAL" clId="{3E63EB60-4BCE-40FC-92A3-9A7F6CA304EB}" dt="2024-01-14T16:57:00.787" v="27075" actId="164"/>
          <ac:picMkLst>
            <pc:docMk/>
            <pc:sldMk cId="2333098973" sldId="414"/>
            <ac:picMk id="26" creationId="{D5D3FF74-77BA-A63E-9ED6-74ADD4219426}"/>
          </ac:picMkLst>
        </pc:picChg>
        <pc:picChg chg="del">
          <ac:chgData name="Kwanghoon Jeong" userId="f3d143b3-b9be-494e-a1b3-f5a1df66c643" providerId="ADAL" clId="{3E63EB60-4BCE-40FC-92A3-9A7F6CA304EB}" dt="2024-01-14T05:38:38.742" v="27043" actId="478"/>
          <ac:picMkLst>
            <pc:docMk/>
            <pc:sldMk cId="2333098973" sldId="414"/>
            <ac:picMk id="36" creationId="{C3E4A964-2222-0721-F30A-01829C6807F2}"/>
          </ac:picMkLst>
        </pc:picChg>
        <pc:picChg chg="del">
          <ac:chgData name="Kwanghoon Jeong" userId="f3d143b3-b9be-494e-a1b3-f5a1df66c643" providerId="ADAL" clId="{3E63EB60-4BCE-40FC-92A3-9A7F6CA304EB}" dt="2024-01-14T05:38:28.471" v="27041" actId="478"/>
          <ac:picMkLst>
            <pc:docMk/>
            <pc:sldMk cId="2333098973" sldId="414"/>
            <ac:picMk id="5122" creationId="{2F9B69FE-D537-1141-7F79-495D28037A60}"/>
          </ac:picMkLst>
        </pc:picChg>
        <pc:picChg chg="add del mod">
          <ac:chgData name="Kwanghoon Jeong" userId="f3d143b3-b9be-494e-a1b3-f5a1df66c643" providerId="ADAL" clId="{3E63EB60-4BCE-40FC-92A3-9A7F6CA304EB}" dt="2024-01-14T05:40:02.411" v="27047" actId="478"/>
          <ac:picMkLst>
            <pc:docMk/>
            <pc:sldMk cId="2333098973" sldId="414"/>
            <ac:picMk id="7170" creationId="{D3BA3CB0-8C2C-ACB0-04B5-819C36650754}"/>
          </ac:picMkLst>
        </pc:picChg>
        <pc:picChg chg="add del mod">
          <ac:chgData name="Kwanghoon Jeong" userId="f3d143b3-b9be-494e-a1b3-f5a1df66c643" providerId="ADAL" clId="{3E63EB60-4BCE-40FC-92A3-9A7F6CA304EB}" dt="2024-01-14T19:41:35.378" v="29035" actId="21"/>
          <ac:picMkLst>
            <pc:docMk/>
            <pc:sldMk cId="2333098973" sldId="414"/>
            <ac:picMk id="7172" creationId="{05DE3B94-F378-0771-3DA1-C56124516454}"/>
          </ac:picMkLst>
        </pc:picChg>
        <pc:picChg chg="add mod">
          <ac:chgData name="Kwanghoon Jeong" userId="f3d143b3-b9be-494e-a1b3-f5a1df66c643" providerId="ADAL" clId="{3E63EB60-4BCE-40FC-92A3-9A7F6CA304EB}" dt="2024-01-14T19:42:47.735" v="29050" actId="1076"/>
          <ac:picMkLst>
            <pc:docMk/>
            <pc:sldMk cId="2333098973" sldId="414"/>
            <ac:picMk id="7174" creationId="{4C2B1D71-468B-6402-38FA-5CBF51DC3849}"/>
          </ac:picMkLst>
        </pc:picChg>
        <pc:picChg chg="add mod">
          <ac:chgData name="Kwanghoon Jeong" userId="f3d143b3-b9be-494e-a1b3-f5a1df66c643" providerId="ADAL" clId="{3E63EB60-4BCE-40FC-92A3-9A7F6CA304EB}" dt="2024-01-14T19:42:52.354" v="29054" actId="1076"/>
          <ac:picMkLst>
            <pc:docMk/>
            <pc:sldMk cId="2333098973" sldId="414"/>
            <ac:picMk id="7176" creationId="{56780CE6-FA0E-29B7-62DB-A96EC4CE4C82}"/>
          </ac:picMkLst>
        </pc:picChg>
      </pc:sldChg>
      <pc:sldChg chg="add del">
        <pc:chgData name="Kwanghoon Jeong" userId="f3d143b3-b9be-494e-a1b3-f5a1df66c643" providerId="ADAL" clId="{3E63EB60-4BCE-40FC-92A3-9A7F6CA304EB}" dt="2024-01-14T19:14:24.308" v="27621" actId="47"/>
        <pc:sldMkLst>
          <pc:docMk/>
          <pc:sldMk cId="1261942392" sldId="415"/>
        </pc:sldMkLst>
      </pc:sldChg>
      <pc:sldChg chg="add del">
        <pc:chgData name="Kwanghoon Jeong" userId="f3d143b3-b9be-494e-a1b3-f5a1df66c643" providerId="ADAL" clId="{3E63EB60-4BCE-40FC-92A3-9A7F6CA304EB}" dt="2024-01-14T19:14:21.868" v="27620" actId="47"/>
        <pc:sldMkLst>
          <pc:docMk/>
          <pc:sldMk cId="130628585" sldId="416"/>
        </pc:sldMkLst>
      </pc:sldChg>
      <pc:sldChg chg="add del">
        <pc:chgData name="Kwanghoon Jeong" userId="f3d143b3-b9be-494e-a1b3-f5a1df66c643" providerId="ADAL" clId="{3E63EB60-4BCE-40FC-92A3-9A7F6CA304EB}" dt="2024-01-14T17:39:14.533" v="27117" actId="47"/>
        <pc:sldMkLst>
          <pc:docMk/>
          <pc:sldMk cId="2300967772" sldId="417"/>
        </pc:sldMkLst>
      </pc:sldChg>
      <pc:sldChg chg="addSp delSp modSp add mod ord modAnim modNotesTx">
        <pc:chgData name="Kwanghoon Jeong" userId="f3d143b3-b9be-494e-a1b3-f5a1df66c643" providerId="ADAL" clId="{3E63EB60-4BCE-40FC-92A3-9A7F6CA304EB}" dt="2024-01-15T05:26:38.134" v="31942" actId="20577"/>
        <pc:sldMkLst>
          <pc:docMk/>
          <pc:sldMk cId="3739574362" sldId="418"/>
        </pc:sldMkLst>
        <pc:spChg chg="mod">
          <ac:chgData name="Kwanghoon Jeong" userId="f3d143b3-b9be-494e-a1b3-f5a1df66c643" providerId="ADAL" clId="{3E63EB60-4BCE-40FC-92A3-9A7F6CA304EB}" dt="2024-01-14T17:44:36.533" v="27224" actId="14100"/>
          <ac:spMkLst>
            <pc:docMk/>
            <pc:sldMk cId="3739574362" sldId="418"/>
            <ac:spMk id="4" creationId="{B412A713-7CE3-4621-F729-08DDB350BDE5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5" creationId="{0439C36B-406A-90FA-898C-E8B8BD827876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6" creationId="{3BFD17EA-479A-63C5-C1E8-08D620D0F6A3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7" creationId="{5C072251-A246-19F3-EBBC-71DFD55E1650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8" creationId="{F352ECCC-1C48-2AE7-F4CB-F61284270B94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10" creationId="{124C58A1-A5EA-5E7E-DBD9-854C8C4BA45D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11" creationId="{D7275EEE-97A8-24FB-E3E7-4E2991D9743B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12" creationId="{CC35AE6C-44AD-5C30-3049-01415D2789D0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13" creationId="{A0F2087C-0A73-DE6B-8B41-0B7147D17879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15" creationId="{2996C3AD-0763-AEF0-6FF2-448440685D96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16" creationId="{93C3C6C8-008F-7B79-A2AB-CAFC69366B1C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17" creationId="{9C9EEE30-F707-A6C9-DEE7-62140CDA32CA}"/>
          </ac:spMkLst>
        </pc:spChg>
        <pc:spChg chg="mod">
          <ac:chgData name="Kwanghoon Jeong" userId="f3d143b3-b9be-494e-a1b3-f5a1df66c643" providerId="ADAL" clId="{3E63EB60-4BCE-40FC-92A3-9A7F6CA304EB}" dt="2024-01-14T17:42:31.018" v="27142" actId="1076"/>
          <ac:spMkLst>
            <pc:docMk/>
            <pc:sldMk cId="3739574362" sldId="418"/>
            <ac:spMk id="18" creationId="{6A04C20A-414F-2C34-B5C7-665197F5F51E}"/>
          </ac:spMkLst>
        </pc:spChg>
        <pc:spChg chg="add mod">
          <ac:chgData name="Kwanghoon Jeong" userId="f3d143b3-b9be-494e-a1b3-f5a1df66c643" providerId="ADAL" clId="{3E63EB60-4BCE-40FC-92A3-9A7F6CA304EB}" dt="2024-01-15T00:50:34.971" v="31106" actId="1076"/>
          <ac:spMkLst>
            <pc:docMk/>
            <pc:sldMk cId="3739574362" sldId="418"/>
            <ac:spMk id="20" creationId="{2DC2C5FD-F6D2-CD10-F737-F854A1247316}"/>
          </ac:spMkLst>
        </pc:spChg>
        <pc:spChg chg="add mod">
          <ac:chgData name="Kwanghoon Jeong" userId="f3d143b3-b9be-494e-a1b3-f5a1df66c643" providerId="ADAL" clId="{3E63EB60-4BCE-40FC-92A3-9A7F6CA304EB}" dt="2024-01-15T00:51:52.837" v="31126" actId="1076"/>
          <ac:spMkLst>
            <pc:docMk/>
            <pc:sldMk cId="3739574362" sldId="418"/>
            <ac:spMk id="21" creationId="{35325910-93A6-B1C8-1E15-6B4D1EC50CA5}"/>
          </ac:spMkLst>
        </pc:spChg>
        <pc:spChg chg="add mod">
          <ac:chgData name="Kwanghoon Jeong" userId="f3d143b3-b9be-494e-a1b3-f5a1df66c643" providerId="ADAL" clId="{3E63EB60-4BCE-40FC-92A3-9A7F6CA304EB}" dt="2024-01-15T00:50:34.971" v="31106" actId="1076"/>
          <ac:spMkLst>
            <pc:docMk/>
            <pc:sldMk cId="3739574362" sldId="418"/>
            <ac:spMk id="22" creationId="{73046761-63A7-4A67-373E-F2B7DB0AAADB}"/>
          </ac:spMkLst>
        </pc:spChg>
        <pc:spChg chg="add mod">
          <ac:chgData name="Kwanghoon Jeong" userId="f3d143b3-b9be-494e-a1b3-f5a1df66c643" providerId="ADAL" clId="{3E63EB60-4BCE-40FC-92A3-9A7F6CA304EB}" dt="2024-01-15T00:50:34.971" v="31106" actId="1076"/>
          <ac:spMkLst>
            <pc:docMk/>
            <pc:sldMk cId="3739574362" sldId="418"/>
            <ac:spMk id="23" creationId="{037A688B-D47E-D302-3C38-E5D60028C874}"/>
          </ac:spMkLst>
        </pc:spChg>
        <pc:spChg chg="add mod">
          <ac:chgData name="Kwanghoon Jeong" userId="f3d143b3-b9be-494e-a1b3-f5a1df66c643" providerId="ADAL" clId="{3E63EB60-4BCE-40FC-92A3-9A7F6CA304EB}" dt="2024-01-15T00:50:34.971" v="31106" actId="1076"/>
          <ac:spMkLst>
            <pc:docMk/>
            <pc:sldMk cId="3739574362" sldId="418"/>
            <ac:spMk id="24" creationId="{EE288CBD-59CB-EE18-9C62-F0700300AC3D}"/>
          </ac:spMkLst>
        </pc:spChg>
        <pc:spChg chg="add mod">
          <ac:chgData name="Kwanghoon Jeong" userId="f3d143b3-b9be-494e-a1b3-f5a1df66c643" providerId="ADAL" clId="{3E63EB60-4BCE-40FC-92A3-9A7F6CA304EB}" dt="2024-01-15T00:50:34.971" v="31106" actId="1076"/>
          <ac:spMkLst>
            <pc:docMk/>
            <pc:sldMk cId="3739574362" sldId="418"/>
            <ac:spMk id="25" creationId="{932A2A7B-2CE4-013A-7697-87E3B9771BF0}"/>
          </ac:spMkLst>
        </pc:spChg>
        <pc:spChg chg="add del mod">
          <ac:chgData name="Kwanghoon Jeong" userId="f3d143b3-b9be-494e-a1b3-f5a1df66c643" providerId="ADAL" clId="{3E63EB60-4BCE-40FC-92A3-9A7F6CA304EB}" dt="2024-01-14T17:45:12.916" v="27235" actId="478"/>
          <ac:spMkLst>
            <pc:docMk/>
            <pc:sldMk cId="3739574362" sldId="418"/>
            <ac:spMk id="26" creationId="{6E4D3D0A-B555-1C40-2654-FA26A942C1DF}"/>
          </ac:spMkLst>
        </pc:spChg>
        <pc:spChg chg="add mod">
          <ac:chgData name="Kwanghoon Jeong" userId="f3d143b3-b9be-494e-a1b3-f5a1df66c643" providerId="ADAL" clId="{3E63EB60-4BCE-40FC-92A3-9A7F6CA304EB}" dt="2024-01-15T00:54:20.136" v="31144" actId="1076"/>
          <ac:spMkLst>
            <pc:docMk/>
            <pc:sldMk cId="3739574362" sldId="418"/>
            <ac:spMk id="27" creationId="{07EA0912-ADC6-FC95-D22E-1F3AB90CCADF}"/>
          </ac:spMkLst>
        </pc:spChg>
        <pc:spChg chg="add mod">
          <ac:chgData name="Kwanghoon Jeong" userId="f3d143b3-b9be-494e-a1b3-f5a1df66c643" providerId="ADAL" clId="{3E63EB60-4BCE-40FC-92A3-9A7F6CA304EB}" dt="2024-01-15T00:50:34.971" v="31106" actId="1076"/>
          <ac:spMkLst>
            <pc:docMk/>
            <pc:sldMk cId="3739574362" sldId="418"/>
            <ac:spMk id="28" creationId="{81BC47C1-2FCD-EEA6-9A75-CD462C59A7E7}"/>
          </ac:spMkLst>
        </pc:spChg>
        <pc:spChg chg="add 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30" creationId="{A2603DA5-3322-FB0B-FD05-4E075854DD3D}"/>
          </ac:spMkLst>
        </pc:spChg>
        <pc:spChg chg="add 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31" creationId="{02F94976-6073-CA1F-5240-9BA427A7C6BA}"/>
          </ac:spMkLst>
        </pc:spChg>
        <pc:spChg chg="add 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32" creationId="{F971795D-1897-F4CA-8642-76E1CCE82EA7}"/>
          </ac:spMkLst>
        </pc:spChg>
        <pc:spChg chg="add 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33" creationId="{E2560B18-8803-FECA-EA7B-D70155EBEE01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37" creationId="{E75EAD44-48DE-E341-DE8F-449C77F6F2E4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38" creationId="{28AD2C1A-F3A4-D636-20BE-100E1294F7B0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39" creationId="{D924912C-2AEB-AFC4-04BC-8182833A0AFF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40" creationId="{2E0DD485-76B4-6546-3FAE-2EEC044C1394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41" creationId="{FB095CDF-5D05-BF30-9D0F-FAD8CE4B9CB1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42" creationId="{67CAA1CC-6457-F9F5-1D26-AF2DA8F61DB7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44" creationId="{DF21A1DB-486F-54C5-541A-C7EE43EFB973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45" creationId="{EFF78D6A-9D93-7C1F-B3A7-18BE6A44C72F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49" creationId="{5E9CDB9D-CF56-0ECF-7F03-5D4EA880778C}"/>
          </ac:spMkLst>
        </pc:spChg>
        <pc:spChg chg="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52" creationId="{009C8B3B-A0D8-C86F-1E37-CBF4EAA4DF9C}"/>
          </ac:spMkLst>
        </pc:spChg>
        <pc:spChg chg="add 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56" creationId="{B68D23A0-8223-CE53-2DE8-7EFA8666510F}"/>
          </ac:spMkLst>
        </pc:spChg>
        <pc:spChg chg="add del mod">
          <ac:chgData name="Kwanghoon Jeong" userId="f3d143b3-b9be-494e-a1b3-f5a1df66c643" providerId="ADAL" clId="{3E63EB60-4BCE-40FC-92A3-9A7F6CA304EB}" dt="2024-01-15T00:53:57.071" v="31132" actId="478"/>
          <ac:spMkLst>
            <pc:docMk/>
            <pc:sldMk cId="3739574362" sldId="418"/>
            <ac:spMk id="57" creationId="{C6D2A6CB-D81B-81E9-E65D-FE1A3D44A40C}"/>
          </ac:spMkLst>
        </pc:spChg>
        <pc:spChg chg="add 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58" creationId="{3DDF1896-1BB0-E77C-5612-30FE539358F0}"/>
          </ac:spMkLst>
        </pc:spChg>
        <pc:spChg chg="add 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59" creationId="{2EAE0967-FB04-91A0-3D6F-8204BAB354FC}"/>
          </ac:spMkLst>
        </pc:spChg>
        <pc:spChg chg="add mod">
          <ac:chgData name="Kwanghoon Jeong" userId="f3d143b3-b9be-494e-a1b3-f5a1df66c643" providerId="ADAL" clId="{3E63EB60-4BCE-40FC-92A3-9A7F6CA304EB}" dt="2024-01-15T00:54:11.532" v="31142" actId="1076"/>
          <ac:spMkLst>
            <pc:docMk/>
            <pc:sldMk cId="3739574362" sldId="418"/>
            <ac:spMk id="60" creationId="{90BAA92A-283F-5EFA-D02A-319F48822F28}"/>
          </ac:spMkLst>
        </pc:spChg>
        <pc:grpChg chg="del mod">
          <ac:chgData name="Kwanghoon Jeong" userId="f3d143b3-b9be-494e-a1b3-f5a1df66c643" providerId="ADAL" clId="{3E63EB60-4BCE-40FC-92A3-9A7F6CA304EB}" dt="2024-01-14T21:12:43.276" v="29653" actId="478"/>
          <ac:grpSpMkLst>
            <pc:docMk/>
            <pc:sldMk cId="3739574362" sldId="418"/>
            <ac:grpSpMk id="2" creationId="{2947B7FB-0F16-DBDD-C1F1-217921E7C14B}"/>
          </ac:grpSpMkLst>
        </pc:grpChg>
        <pc:grpChg chg="del mod">
          <ac:chgData name="Kwanghoon Jeong" userId="f3d143b3-b9be-494e-a1b3-f5a1df66c643" providerId="ADAL" clId="{3E63EB60-4BCE-40FC-92A3-9A7F6CA304EB}" dt="2024-01-14T21:12:43.276" v="29653" actId="478"/>
          <ac:grpSpMkLst>
            <pc:docMk/>
            <pc:sldMk cId="3739574362" sldId="418"/>
            <ac:grpSpMk id="9" creationId="{E1ABF660-4E67-95E8-ACA2-25158440A244}"/>
          </ac:grpSpMkLst>
        </pc:grpChg>
        <pc:grpChg chg="del mod">
          <ac:chgData name="Kwanghoon Jeong" userId="f3d143b3-b9be-494e-a1b3-f5a1df66c643" providerId="ADAL" clId="{3E63EB60-4BCE-40FC-92A3-9A7F6CA304EB}" dt="2024-01-14T21:12:43.276" v="29653" actId="478"/>
          <ac:grpSpMkLst>
            <pc:docMk/>
            <pc:sldMk cId="3739574362" sldId="418"/>
            <ac:grpSpMk id="14" creationId="{E0816728-3001-FF3F-73F9-492200B1DAFD}"/>
          </ac:grpSpMkLst>
        </pc:grpChg>
        <pc:grpChg chg="add mod">
          <ac:chgData name="Kwanghoon Jeong" userId="f3d143b3-b9be-494e-a1b3-f5a1df66c643" providerId="ADAL" clId="{3E63EB60-4BCE-40FC-92A3-9A7F6CA304EB}" dt="2024-01-15T00:54:11.532" v="31142" actId="1076"/>
          <ac:grpSpMkLst>
            <pc:docMk/>
            <pc:sldMk cId="3739574362" sldId="418"/>
            <ac:grpSpMk id="34" creationId="{A6777BDC-8C74-3339-DE2C-179DCD6DE0F6}"/>
          </ac:grpSpMkLst>
        </pc:grpChg>
        <pc:grpChg chg="mod">
          <ac:chgData name="Kwanghoon Jeong" userId="f3d143b3-b9be-494e-a1b3-f5a1df66c643" providerId="ADAL" clId="{3E63EB60-4BCE-40FC-92A3-9A7F6CA304EB}" dt="2024-01-15T00:54:11.532" v="31142" actId="1076"/>
          <ac:grpSpMkLst>
            <pc:docMk/>
            <pc:sldMk cId="3739574362" sldId="418"/>
            <ac:grpSpMk id="35" creationId="{DCD49D68-59F5-57B8-09B6-8E0197BC5D08}"/>
          </ac:grpSpMkLst>
        </pc:grpChg>
        <pc:grpChg chg="add mod">
          <ac:chgData name="Kwanghoon Jeong" userId="f3d143b3-b9be-494e-a1b3-f5a1df66c643" providerId="ADAL" clId="{3E63EB60-4BCE-40FC-92A3-9A7F6CA304EB}" dt="2024-01-15T00:54:11.532" v="31142" actId="1076"/>
          <ac:grpSpMkLst>
            <pc:docMk/>
            <pc:sldMk cId="3739574362" sldId="418"/>
            <ac:grpSpMk id="43" creationId="{01ECC6E3-FBF4-D570-2A1B-96F9E8402035}"/>
          </ac:grpSpMkLst>
        </pc:grpChg>
        <pc:grpChg chg="add mod">
          <ac:chgData name="Kwanghoon Jeong" userId="f3d143b3-b9be-494e-a1b3-f5a1df66c643" providerId="ADAL" clId="{3E63EB60-4BCE-40FC-92A3-9A7F6CA304EB}" dt="2024-01-15T00:54:11.532" v="31142" actId="1076"/>
          <ac:grpSpMkLst>
            <pc:docMk/>
            <pc:sldMk cId="3739574362" sldId="418"/>
            <ac:grpSpMk id="47" creationId="{90A771A4-7391-1600-B69C-3A39BF1DC2B5}"/>
          </ac:grpSpMkLst>
        </pc:grpChg>
        <pc:grpChg chg="add mod">
          <ac:chgData name="Kwanghoon Jeong" userId="f3d143b3-b9be-494e-a1b3-f5a1df66c643" providerId="ADAL" clId="{3E63EB60-4BCE-40FC-92A3-9A7F6CA304EB}" dt="2024-01-15T00:54:11.532" v="31142" actId="1076"/>
          <ac:grpSpMkLst>
            <pc:docMk/>
            <pc:sldMk cId="3739574362" sldId="418"/>
            <ac:grpSpMk id="50" creationId="{E08F9D79-BEE1-D248-3810-B91850F31B62}"/>
          </ac:grpSpMkLst>
        </pc:grpChg>
        <pc:grpChg chg="add del mod">
          <ac:chgData name="Kwanghoon Jeong" userId="f3d143b3-b9be-494e-a1b3-f5a1df66c643" providerId="ADAL" clId="{3E63EB60-4BCE-40FC-92A3-9A7F6CA304EB}" dt="2024-01-15T00:51:04.287" v="31118" actId="165"/>
          <ac:grpSpMkLst>
            <pc:docMk/>
            <pc:sldMk cId="3739574362" sldId="418"/>
            <ac:grpSpMk id="53" creationId="{5290349F-AC97-B34D-5CF9-1CCE8E996DFE}"/>
          </ac:grpSpMkLst>
        </pc:grpChg>
        <pc:grpChg chg="add mod">
          <ac:chgData name="Kwanghoon Jeong" userId="f3d143b3-b9be-494e-a1b3-f5a1df66c643" providerId="ADAL" clId="{3E63EB60-4BCE-40FC-92A3-9A7F6CA304EB}" dt="2024-01-15T00:54:11.532" v="31142" actId="1076"/>
          <ac:grpSpMkLst>
            <pc:docMk/>
            <pc:sldMk cId="3739574362" sldId="418"/>
            <ac:grpSpMk id="61" creationId="{4D7FCEF9-0169-7781-0F94-9C7A8795CACD}"/>
          </ac:grpSpMkLst>
        </pc:grpChg>
        <pc:grpChg chg="add mod">
          <ac:chgData name="Kwanghoon Jeong" userId="f3d143b3-b9be-494e-a1b3-f5a1df66c643" providerId="ADAL" clId="{3E63EB60-4BCE-40FC-92A3-9A7F6CA304EB}" dt="2024-01-15T00:54:14.220" v="31143" actId="1076"/>
          <ac:grpSpMkLst>
            <pc:docMk/>
            <pc:sldMk cId="3739574362" sldId="418"/>
            <ac:grpSpMk id="62" creationId="{483C2064-B0E4-6458-CFAF-499502B930BC}"/>
          </ac:grpSpMkLst>
        </pc:grpChg>
        <pc:picChg chg="add mod">
          <ac:chgData name="Kwanghoon Jeong" userId="f3d143b3-b9be-494e-a1b3-f5a1df66c643" providerId="ADAL" clId="{3E63EB60-4BCE-40FC-92A3-9A7F6CA304EB}" dt="2024-01-15T00:50:47.881" v="31113" actId="1076"/>
          <ac:picMkLst>
            <pc:docMk/>
            <pc:sldMk cId="3739574362" sldId="418"/>
            <ac:picMk id="19" creationId="{4C6F4835-F1DA-F6D4-1127-4BA80BB5B840}"/>
          </ac:picMkLst>
        </pc:picChg>
        <pc:picChg chg="add mod">
          <ac:chgData name="Kwanghoon Jeong" userId="f3d143b3-b9be-494e-a1b3-f5a1df66c643" providerId="ADAL" clId="{3E63EB60-4BCE-40FC-92A3-9A7F6CA304EB}" dt="2024-01-15T00:54:11.532" v="31142" actId="1076"/>
          <ac:picMkLst>
            <pc:docMk/>
            <pc:sldMk cId="3739574362" sldId="418"/>
            <ac:picMk id="29" creationId="{2B4E0053-B3F6-1A93-565E-17044DC5C27F}"/>
          </ac:picMkLst>
        </pc:picChg>
        <pc:picChg chg="mod">
          <ac:chgData name="Kwanghoon Jeong" userId="f3d143b3-b9be-494e-a1b3-f5a1df66c643" providerId="ADAL" clId="{3E63EB60-4BCE-40FC-92A3-9A7F6CA304EB}" dt="2024-01-15T00:54:11.532" v="31142" actId="1076"/>
          <ac:picMkLst>
            <pc:docMk/>
            <pc:sldMk cId="3739574362" sldId="418"/>
            <ac:picMk id="36" creationId="{DF0BE5FE-1D62-817F-12B9-027AC4DC3521}"/>
          </ac:picMkLst>
        </pc:picChg>
        <pc:picChg chg="mod">
          <ac:chgData name="Kwanghoon Jeong" userId="f3d143b3-b9be-494e-a1b3-f5a1df66c643" providerId="ADAL" clId="{3E63EB60-4BCE-40FC-92A3-9A7F6CA304EB}" dt="2024-01-15T00:54:11.532" v="31142" actId="1076"/>
          <ac:picMkLst>
            <pc:docMk/>
            <pc:sldMk cId="3739574362" sldId="418"/>
            <ac:picMk id="46" creationId="{80358927-CF56-EAD2-0020-A3F503FF8598}"/>
          </ac:picMkLst>
        </pc:picChg>
        <pc:picChg chg="mod">
          <ac:chgData name="Kwanghoon Jeong" userId="f3d143b3-b9be-494e-a1b3-f5a1df66c643" providerId="ADAL" clId="{3E63EB60-4BCE-40FC-92A3-9A7F6CA304EB}" dt="2024-01-15T00:54:11.532" v="31142" actId="1076"/>
          <ac:picMkLst>
            <pc:docMk/>
            <pc:sldMk cId="3739574362" sldId="418"/>
            <ac:picMk id="48" creationId="{40331A04-80A3-C048-9B67-0137D4FD482A}"/>
          </ac:picMkLst>
        </pc:picChg>
        <pc:picChg chg="mod">
          <ac:chgData name="Kwanghoon Jeong" userId="f3d143b3-b9be-494e-a1b3-f5a1df66c643" providerId="ADAL" clId="{3E63EB60-4BCE-40FC-92A3-9A7F6CA304EB}" dt="2024-01-15T00:54:11.532" v="31142" actId="1076"/>
          <ac:picMkLst>
            <pc:docMk/>
            <pc:sldMk cId="3739574362" sldId="418"/>
            <ac:picMk id="51" creationId="{380C59BF-7BEB-983C-611D-4117B2E5CDF9}"/>
          </ac:picMkLst>
        </pc:picChg>
        <pc:picChg chg="add del mod topLvl">
          <ac:chgData name="Kwanghoon Jeong" userId="f3d143b3-b9be-494e-a1b3-f5a1df66c643" providerId="ADAL" clId="{3E63EB60-4BCE-40FC-92A3-9A7F6CA304EB}" dt="2024-01-15T00:54:11.532" v="31142" actId="1076"/>
          <ac:picMkLst>
            <pc:docMk/>
            <pc:sldMk cId="3739574362" sldId="418"/>
            <ac:picMk id="54" creationId="{FE6444B3-FBA9-3910-D367-52EF1D62C8AC}"/>
          </ac:picMkLst>
        </pc:picChg>
        <pc:picChg chg="mod topLvl">
          <ac:chgData name="Kwanghoon Jeong" userId="f3d143b3-b9be-494e-a1b3-f5a1df66c643" providerId="ADAL" clId="{3E63EB60-4BCE-40FC-92A3-9A7F6CA304EB}" dt="2024-01-15T00:54:11.532" v="31142" actId="1076"/>
          <ac:picMkLst>
            <pc:docMk/>
            <pc:sldMk cId="3739574362" sldId="418"/>
            <ac:picMk id="55" creationId="{3FF98A4A-08BD-216B-0B75-080CC4A9C119}"/>
          </ac:picMkLst>
        </pc:picChg>
        <pc:picChg chg="del">
          <ac:chgData name="Kwanghoon Jeong" userId="f3d143b3-b9be-494e-a1b3-f5a1df66c643" providerId="ADAL" clId="{3E63EB60-4BCE-40FC-92A3-9A7F6CA304EB}" dt="2024-01-14T17:39:34.076" v="27120" actId="478"/>
          <ac:picMkLst>
            <pc:docMk/>
            <pc:sldMk cId="3739574362" sldId="418"/>
            <ac:picMk id="3074" creationId="{E54C1746-F31D-7D40-CCC6-A5FAA6C1F318}"/>
          </ac:picMkLst>
        </pc:picChg>
        <pc:picChg chg="del">
          <ac:chgData name="Kwanghoon Jeong" userId="f3d143b3-b9be-494e-a1b3-f5a1df66c643" providerId="ADAL" clId="{3E63EB60-4BCE-40FC-92A3-9A7F6CA304EB}" dt="2024-01-14T17:39:32.967" v="27119" actId="21"/>
          <ac:picMkLst>
            <pc:docMk/>
            <pc:sldMk cId="3739574362" sldId="418"/>
            <ac:picMk id="3076" creationId="{8CCF7A19-A9B1-1516-F46B-7A2B57960B15}"/>
          </ac:picMkLst>
        </pc:picChg>
        <pc:picChg chg="add mod">
          <ac:chgData name="Kwanghoon Jeong" userId="f3d143b3-b9be-494e-a1b3-f5a1df66c643" providerId="ADAL" clId="{3E63EB60-4BCE-40FC-92A3-9A7F6CA304EB}" dt="2024-01-15T00:50:34.971" v="31106" actId="1076"/>
          <ac:picMkLst>
            <pc:docMk/>
            <pc:sldMk cId="3739574362" sldId="418"/>
            <ac:picMk id="13314" creationId="{290268B3-25EE-20D6-9A6B-CCFD9691C32E}"/>
          </ac:picMkLst>
        </pc:picChg>
      </pc:sldChg>
      <pc:sldChg chg="add del">
        <pc:chgData name="Kwanghoon Jeong" userId="f3d143b3-b9be-494e-a1b3-f5a1df66c643" providerId="ADAL" clId="{3E63EB60-4BCE-40FC-92A3-9A7F6CA304EB}" dt="2024-01-14T19:14:21.868" v="27620" actId="47"/>
        <pc:sldMkLst>
          <pc:docMk/>
          <pc:sldMk cId="1600996952" sldId="419"/>
        </pc:sldMkLst>
      </pc:sldChg>
      <pc:sldChg chg="add del">
        <pc:chgData name="Kwanghoon Jeong" userId="f3d143b3-b9be-494e-a1b3-f5a1df66c643" providerId="ADAL" clId="{3E63EB60-4BCE-40FC-92A3-9A7F6CA304EB}" dt="2024-01-15T05:25:36.334" v="31828" actId="47"/>
        <pc:sldMkLst>
          <pc:docMk/>
          <pc:sldMk cId="1984783870" sldId="419"/>
        </pc:sldMkLst>
      </pc:sldChg>
      <pc:sldChg chg="addSp delSp modSp new mod ord">
        <pc:chgData name="Kwanghoon Jeong" userId="f3d143b3-b9be-494e-a1b3-f5a1df66c643" providerId="ADAL" clId="{3E63EB60-4BCE-40FC-92A3-9A7F6CA304EB}" dt="2024-01-15T00:46:26.172" v="31100" actId="207"/>
        <pc:sldMkLst>
          <pc:docMk/>
          <pc:sldMk cId="1325532990" sldId="420"/>
        </pc:sldMkLst>
        <pc:spChg chg="del">
          <ac:chgData name="Kwanghoon Jeong" userId="f3d143b3-b9be-494e-a1b3-f5a1df66c643" providerId="ADAL" clId="{3E63EB60-4BCE-40FC-92A3-9A7F6CA304EB}" dt="2024-01-14T19:41:38.971" v="29036" actId="478"/>
          <ac:spMkLst>
            <pc:docMk/>
            <pc:sldMk cId="1325532990" sldId="420"/>
            <ac:spMk id="2" creationId="{D19C6314-1EC2-463A-4387-6DE3D07CB0A8}"/>
          </ac:spMkLst>
        </pc:spChg>
        <pc:spChg chg="del">
          <ac:chgData name="Kwanghoon Jeong" userId="f3d143b3-b9be-494e-a1b3-f5a1df66c643" providerId="ADAL" clId="{3E63EB60-4BCE-40FC-92A3-9A7F6CA304EB}" dt="2024-01-14T19:41:38.971" v="29036" actId="478"/>
          <ac:spMkLst>
            <pc:docMk/>
            <pc:sldMk cId="1325532990" sldId="420"/>
            <ac:spMk id="5" creationId="{BA0A357C-1F7C-3FAA-7895-DC214C93530D}"/>
          </ac:spMkLst>
        </pc:spChg>
        <pc:spChg chg="del">
          <ac:chgData name="Kwanghoon Jeong" userId="f3d143b3-b9be-494e-a1b3-f5a1df66c643" providerId="ADAL" clId="{3E63EB60-4BCE-40FC-92A3-9A7F6CA304EB}" dt="2024-01-14T19:41:38.971" v="29036" actId="478"/>
          <ac:spMkLst>
            <pc:docMk/>
            <pc:sldMk cId="1325532990" sldId="420"/>
            <ac:spMk id="6" creationId="{4002DEEF-AE37-C61F-1818-71CCAF915A3B}"/>
          </ac:spMkLst>
        </pc:spChg>
        <pc:spChg chg="add mod">
          <ac:chgData name="Kwanghoon Jeong" userId="f3d143b3-b9be-494e-a1b3-f5a1df66c643" providerId="ADAL" clId="{3E63EB60-4BCE-40FC-92A3-9A7F6CA304EB}" dt="2024-01-14T19:52:39.822" v="29435" actId="1076"/>
          <ac:spMkLst>
            <pc:docMk/>
            <pc:sldMk cId="1325532990" sldId="420"/>
            <ac:spMk id="7" creationId="{91174B27-5537-7A26-7961-1DA50DF82245}"/>
          </ac:spMkLst>
        </pc:spChg>
        <pc:spChg chg="add del mod">
          <ac:chgData name="Kwanghoon Jeong" userId="f3d143b3-b9be-494e-a1b3-f5a1df66c643" providerId="ADAL" clId="{3E63EB60-4BCE-40FC-92A3-9A7F6CA304EB}" dt="2024-01-14T23:49:47.017" v="30231" actId="478"/>
          <ac:spMkLst>
            <pc:docMk/>
            <pc:sldMk cId="1325532990" sldId="420"/>
            <ac:spMk id="8" creationId="{2178DB1F-7D7F-F9A5-D1D0-0C370E51CB06}"/>
          </ac:spMkLst>
        </pc:spChg>
        <pc:spChg chg="add del mod">
          <ac:chgData name="Kwanghoon Jeong" userId="f3d143b3-b9be-494e-a1b3-f5a1df66c643" providerId="ADAL" clId="{3E63EB60-4BCE-40FC-92A3-9A7F6CA304EB}" dt="2024-01-14T23:49:47.017" v="30231" actId="478"/>
          <ac:spMkLst>
            <pc:docMk/>
            <pc:sldMk cId="1325532990" sldId="420"/>
            <ac:spMk id="9" creationId="{B923DA3A-9081-9453-72BD-0C03D2C938EA}"/>
          </ac:spMkLst>
        </pc:spChg>
        <pc:spChg chg="add del mod">
          <ac:chgData name="Kwanghoon Jeong" userId="f3d143b3-b9be-494e-a1b3-f5a1df66c643" providerId="ADAL" clId="{3E63EB60-4BCE-40FC-92A3-9A7F6CA304EB}" dt="2024-01-14T19:43:26.664" v="29055" actId="21"/>
          <ac:spMkLst>
            <pc:docMk/>
            <pc:sldMk cId="1325532990" sldId="420"/>
            <ac:spMk id="10" creationId="{E9B4931A-5579-9FB0-84D8-49987D604D92}"/>
          </ac:spMkLst>
        </pc:spChg>
        <pc:spChg chg="mod">
          <ac:chgData name="Kwanghoon Jeong" userId="f3d143b3-b9be-494e-a1b3-f5a1df66c643" providerId="ADAL" clId="{3E63EB60-4BCE-40FC-92A3-9A7F6CA304EB}" dt="2024-01-14T19:51:00.442" v="29385"/>
          <ac:spMkLst>
            <pc:docMk/>
            <pc:sldMk cId="1325532990" sldId="420"/>
            <ac:spMk id="19" creationId="{5968B689-EE4F-D5B0-8845-BA7838BF311A}"/>
          </ac:spMkLst>
        </pc:spChg>
        <pc:spChg chg="mod">
          <ac:chgData name="Kwanghoon Jeong" userId="f3d143b3-b9be-494e-a1b3-f5a1df66c643" providerId="ADAL" clId="{3E63EB60-4BCE-40FC-92A3-9A7F6CA304EB}" dt="2024-01-14T19:51:00.442" v="29385"/>
          <ac:spMkLst>
            <pc:docMk/>
            <pc:sldMk cId="1325532990" sldId="420"/>
            <ac:spMk id="24" creationId="{1415CC7E-6345-6D3C-9141-C62AA5C630D7}"/>
          </ac:spMkLst>
        </pc:spChg>
        <pc:spChg chg="mod">
          <ac:chgData name="Kwanghoon Jeong" userId="f3d143b3-b9be-494e-a1b3-f5a1df66c643" providerId="ADAL" clId="{3E63EB60-4BCE-40FC-92A3-9A7F6CA304EB}" dt="2024-01-14T19:51:00.442" v="29385"/>
          <ac:spMkLst>
            <pc:docMk/>
            <pc:sldMk cId="1325532990" sldId="420"/>
            <ac:spMk id="25" creationId="{DC6F3382-691A-6F08-62C7-EF2B15EACCA6}"/>
          </ac:spMkLst>
        </pc:spChg>
        <pc:spChg chg="mod">
          <ac:chgData name="Kwanghoon Jeong" userId="f3d143b3-b9be-494e-a1b3-f5a1df66c643" providerId="ADAL" clId="{3E63EB60-4BCE-40FC-92A3-9A7F6CA304EB}" dt="2024-01-14T19:51:00.442" v="29385"/>
          <ac:spMkLst>
            <pc:docMk/>
            <pc:sldMk cId="1325532990" sldId="420"/>
            <ac:spMk id="26" creationId="{269EDFA6-13EA-48FD-626A-B558B99C05AF}"/>
          </ac:spMkLst>
        </pc:spChg>
        <pc:spChg chg="mod">
          <ac:chgData name="Kwanghoon Jeong" userId="f3d143b3-b9be-494e-a1b3-f5a1df66c643" providerId="ADAL" clId="{3E63EB60-4BCE-40FC-92A3-9A7F6CA304EB}" dt="2024-01-14T19:51:00.442" v="29385"/>
          <ac:spMkLst>
            <pc:docMk/>
            <pc:sldMk cId="1325532990" sldId="420"/>
            <ac:spMk id="27" creationId="{DA620D70-21B1-F1F8-BAD3-C01CDCDE9325}"/>
          </ac:spMkLst>
        </pc:spChg>
        <pc:spChg chg="mod">
          <ac:chgData name="Kwanghoon Jeong" userId="f3d143b3-b9be-494e-a1b3-f5a1df66c643" providerId="ADAL" clId="{3E63EB60-4BCE-40FC-92A3-9A7F6CA304EB}" dt="2024-01-14T19:51:00.442" v="29385"/>
          <ac:spMkLst>
            <pc:docMk/>
            <pc:sldMk cId="1325532990" sldId="420"/>
            <ac:spMk id="28" creationId="{239E754D-4C29-04D7-43E4-C045352B482D}"/>
          </ac:spMkLst>
        </pc:spChg>
        <pc:spChg chg="mod">
          <ac:chgData name="Kwanghoon Jeong" userId="f3d143b3-b9be-494e-a1b3-f5a1df66c643" providerId="ADAL" clId="{3E63EB60-4BCE-40FC-92A3-9A7F6CA304EB}" dt="2024-01-14T19:51:00.442" v="29385"/>
          <ac:spMkLst>
            <pc:docMk/>
            <pc:sldMk cId="1325532990" sldId="420"/>
            <ac:spMk id="29" creationId="{0A901F4B-1DBE-610A-02C9-0A0C9076AE8D}"/>
          </ac:spMkLst>
        </pc:spChg>
        <pc:spChg chg="mod">
          <ac:chgData name="Kwanghoon Jeong" userId="f3d143b3-b9be-494e-a1b3-f5a1df66c643" providerId="ADAL" clId="{3E63EB60-4BCE-40FC-92A3-9A7F6CA304EB}" dt="2024-01-14T19:51:00.442" v="29385"/>
          <ac:spMkLst>
            <pc:docMk/>
            <pc:sldMk cId="1325532990" sldId="420"/>
            <ac:spMk id="30" creationId="{7821B61B-1D4B-1BBD-0E1B-AF9EA966081D}"/>
          </ac:spMkLst>
        </pc:spChg>
        <pc:spChg chg="mod">
          <ac:chgData name="Kwanghoon Jeong" userId="f3d143b3-b9be-494e-a1b3-f5a1df66c643" providerId="ADAL" clId="{3E63EB60-4BCE-40FC-92A3-9A7F6CA304EB}" dt="2024-01-15T00:38:27.532" v="31051"/>
          <ac:spMkLst>
            <pc:docMk/>
            <pc:sldMk cId="1325532990" sldId="420"/>
            <ac:spMk id="36" creationId="{D3F8FD41-7A06-97C8-3444-3D303E322FB6}"/>
          </ac:spMkLst>
        </pc:spChg>
        <pc:spChg chg="mod">
          <ac:chgData name="Kwanghoon Jeong" userId="f3d143b3-b9be-494e-a1b3-f5a1df66c643" providerId="ADAL" clId="{3E63EB60-4BCE-40FC-92A3-9A7F6CA304EB}" dt="2024-01-15T00:38:27.532" v="31051"/>
          <ac:spMkLst>
            <pc:docMk/>
            <pc:sldMk cId="1325532990" sldId="420"/>
            <ac:spMk id="37" creationId="{8B8DEF06-E8CD-E50C-A0B3-7E1BDF8A3440}"/>
          </ac:spMkLst>
        </pc:spChg>
        <pc:spChg chg="mod">
          <ac:chgData name="Kwanghoon Jeong" userId="f3d143b3-b9be-494e-a1b3-f5a1df66c643" providerId="ADAL" clId="{3E63EB60-4BCE-40FC-92A3-9A7F6CA304EB}" dt="2024-01-15T00:38:27.532" v="31051"/>
          <ac:spMkLst>
            <pc:docMk/>
            <pc:sldMk cId="1325532990" sldId="420"/>
            <ac:spMk id="38" creationId="{C921D71A-63A0-3588-B7BE-FC513E4D9622}"/>
          </ac:spMkLst>
        </pc:spChg>
        <pc:spChg chg="mod">
          <ac:chgData name="Kwanghoon Jeong" userId="f3d143b3-b9be-494e-a1b3-f5a1df66c643" providerId="ADAL" clId="{3E63EB60-4BCE-40FC-92A3-9A7F6CA304EB}" dt="2024-01-15T00:38:27.532" v="31051"/>
          <ac:spMkLst>
            <pc:docMk/>
            <pc:sldMk cId="1325532990" sldId="420"/>
            <ac:spMk id="39" creationId="{50A6CA7C-6264-FB8A-E6A3-8E9492839C6B}"/>
          </ac:spMkLst>
        </pc:spChg>
        <pc:spChg chg="mod">
          <ac:chgData name="Kwanghoon Jeong" userId="f3d143b3-b9be-494e-a1b3-f5a1df66c643" providerId="ADAL" clId="{3E63EB60-4BCE-40FC-92A3-9A7F6CA304EB}" dt="2024-01-15T00:38:27.532" v="31051"/>
          <ac:spMkLst>
            <pc:docMk/>
            <pc:sldMk cId="1325532990" sldId="420"/>
            <ac:spMk id="40" creationId="{123EF3B1-4DD2-199E-071D-78FBD1C9FBB1}"/>
          </ac:spMkLst>
        </pc:spChg>
        <pc:spChg chg="mod">
          <ac:chgData name="Kwanghoon Jeong" userId="f3d143b3-b9be-494e-a1b3-f5a1df66c643" providerId="ADAL" clId="{3E63EB60-4BCE-40FC-92A3-9A7F6CA304EB}" dt="2024-01-15T00:38:27.532" v="31051"/>
          <ac:spMkLst>
            <pc:docMk/>
            <pc:sldMk cId="1325532990" sldId="420"/>
            <ac:spMk id="41" creationId="{63C34354-5BBD-D0DC-1998-F1EE2932D5DA}"/>
          </ac:spMkLst>
        </pc:spChg>
        <pc:spChg chg="mod topLvl">
          <ac:chgData name="Kwanghoon Jeong" userId="f3d143b3-b9be-494e-a1b3-f5a1df66c643" providerId="ADAL" clId="{3E63EB60-4BCE-40FC-92A3-9A7F6CA304EB}" dt="2024-01-15T00:39:47.775" v="31069" actId="164"/>
          <ac:spMkLst>
            <pc:docMk/>
            <pc:sldMk cId="1325532990" sldId="420"/>
            <ac:spMk id="44" creationId="{165E7C91-2F05-B083-BF4A-6C56CDBA6E21}"/>
          </ac:spMkLst>
        </pc:spChg>
        <pc:spChg chg="mod">
          <ac:chgData name="Kwanghoon Jeong" userId="f3d143b3-b9be-494e-a1b3-f5a1df66c643" providerId="ADAL" clId="{3E63EB60-4BCE-40FC-92A3-9A7F6CA304EB}" dt="2024-01-15T00:39:13.698" v="31061" actId="571"/>
          <ac:spMkLst>
            <pc:docMk/>
            <pc:sldMk cId="1325532990" sldId="420"/>
            <ac:spMk id="48" creationId="{2BF69A69-1CE9-9ABA-7150-19EF11D543D3}"/>
          </ac:spMkLst>
        </pc:spChg>
        <pc:spChg chg="mod">
          <ac:chgData name="Kwanghoon Jeong" userId="f3d143b3-b9be-494e-a1b3-f5a1df66c643" providerId="ADAL" clId="{3E63EB60-4BCE-40FC-92A3-9A7F6CA304EB}" dt="2024-01-15T00:39:13.698" v="31061" actId="571"/>
          <ac:spMkLst>
            <pc:docMk/>
            <pc:sldMk cId="1325532990" sldId="420"/>
            <ac:spMk id="49" creationId="{1F9435D7-7C9F-3908-0622-20BEF45881E4}"/>
          </ac:spMkLst>
        </pc:spChg>
        <pc:spChg chg="mod">
          <ac:chgData name="Kwanghoon Jeong" userId="f3d143b3-b9be-494e-a1b3-f5a1df66c643" providerId="ADAL" clId="{3E63EB60-4BCE-40FC-92A3-9A7F6CA304EB}" dt="2024-01-15T00:39:13.698" v="31061" actId="571"/>
          <ac:spMkLst>
            <pc:docMk/>
            <pc:sldMk cId="1325532990" sldId="420"/>
            <ac:spMk id="50" creationId="{305BC702-27EA-1161-308A-E26B893A1E6A}"/>
          </ac:spMkLst>
        </pc:spChg>
        <pc:spChg chg="mod">
          <ac:chgData name="Kwanghoon Jeong" userId="f3d143b3-b9be-494e-a1b3-f5a1df66c643" providerId="ADAL" clId="{3E63EB60-4BCE-40FC-92A3-9A7F6CA304EB}" dt="2024-01-15T00:39:13.698" v="31061" actId="571"/>
          <ac:spMkLst>
            <pc:docMk/>
            <pc:sldMk cId="1325532990" sldId="420"/>
            <ac:spMk id="51" creationId="{67B4441B-93BB-45CD-9485-D2F009FD7D1B}"/>
          </ac:spMkLst>
        </pc:spChg>
        <pc:spChg chg="mod">
          <ac:chgData name="Kwanghoon Jeong" userId="f3d143b3-b9be-494e-a1b3-f5a1df66c643" providerId="ADAL" clId="{3E63EB60-4BCE-40FC-92A3-9A7F6CA304EB}" dt="2024-01-15T00:39:13.698" v="31061" actId="571"/>
          <ac:spMkLst>
            <pc:docMk/>
            <pc:sldMk cId="1325532990" sldId="420"/>
            <ac:spMk id="52" creationId="{C717F902-2B91-0DA7-C706-F7126005C82E}"/>
          </ac:spMkLst>
        </pc:spChg>
        <pc:spChg chg="mod">
          <ac:chgData name="Kwanghoon Jeong" userId="f3d143b3-b9be-494e-a1b3-f5a1df66c643" providerId="ADAL" clId="{3E63EB60-4BCE-40FC-92A3-9A7F6CA304EB}" dt="2024-01-15T00:39:13.698" v="31061" actId="571"/>
          <ac:spMkLst>
            <pc:docMk/>
            <pc:sldMk cId="1325532990" sldId="420"/>
            <ac:spMk id="53" creationId="{773117D3-1C09-8400-7FE2-0E157F5DE35D}"/>
          </ac:spMkLst>
        </pc:spChg>
        <pc:spChg chg="mod">
          <ac:chgData name="Kwanghoon Jeong" userId="f3d143b3-b9be-494e-a1b3-f5a1df66c643" providerId="ADAL" clId="{3E63EB60-4BCE-40FC-92A3-9A7F6CA304EB}" dt="2024-01-15T00:41:50.299" v="31085"/>
          <ac:spMkLst>
            <pc:docMk/>
            <pc:sldMk cId="1325532990" sldId="420"/>
            <ac:spMk id="59" creationId="{60418EC0-E18B-0EBA-0604-54367B54D077}"/>
          </ac:spMkLst>
        </pc:spChg>
        <pc:spChg chg="mod">
          <ac:chgData name="Kwanghoon Jeong" userId="f3d143b3-b9be-494e-a1b3-f5a1df66c643" providerId="ADAL" clId="{3E63EB60-4BCE-40FC-92A3-9A7F6CA304EB}" dt="2024-01-15T00:41:50.299" v="31085"/>
          <ac:spMkLst>
            <pc:docMk/>
            <pc:sldMk cId="1325532990" sldId="420"/>
            <ac:spMk id="62" creationId="{784694AA-5CDE-2EB4-E07E-571CC52E70BD}"/>
          </ac:spMkLst>
        </pc:spChg>
        <pc:spChg chg="mod">
          <ac:chgData name="Kwanghoon Jeong" userId="f3d143b3-b9be-494e-a1b3-f5a1df66c643" providerId="ADAL" clId="{3E63EB60-4BCE-40FC-92A3-9A7F6CA304EB}" dt="2024-01-15T00:42:11.514" v="31089" actId="571"/>
          <ac:spMkLst>
            <pc:docMk/>
            <pc:sldMk cId="1325532990" sldId="420"/>
            <ac:spMk id="16387" creationId="{3F9FE736-89AC-F9AA-62EF-998ACECA452F}"/>
          </ac:spMkLst>
        </pc:spChg>
        <pc:spChg chg="mod">
          <ac:chgData name="Kwanghoon Jeong" userId="f3d143b3-b9be-494e-a1b3-f5a1df66c643" providerId="ADAL" clId="{3E63EB60-4BCE-40FC-92A3-9A7F6CA304EB}" dt="2024-01-15T00:42:11.514" v="31089" actId="571"/>
          <ac:spMkLst>
            <pc:docMk/>
            <pc:sldMk cId="1325532990" sldId="420"/>
            <ac:spMk id="16390" creationId="{6E34D015-D1AA-B002-3ADB-F2A1A9C3F0CF}"/>
          </ac:spMkLst>
        </pc:spChg>
        <pc:spChg chg="mod">
          <ac:chgData name="Kwanghoon Jeong" userId="f3d143b3-b9be-494e-a1b3-f5a1df66c643" providerId="ADAL" clId="{3E63EB60-4BCE-40FC-92A3-9A7F6CA304EB}" dt="2024-01-15T00:42:11.514" v="31089" actId="571"/>
          <ac:spMkLst>
            <pc:docMk/>
            <pc:sldMk cId="1325532990" sldId="420"/>
            <ac:spMk id="16391" creationId="{03FB4D50-DCF6-EE20-B261-AF781B89F91D}"/>
          </ac:spMkLst>
        </pc:spChg>
        <pc:spChg chg="mod">
          <ac:chgData name="Kwanghoon Jeong" userId="f3d143b3-b9be-494e-a1b3-f5a1df66c643" providerId="ADAL" clId="{3E63EB60-4BCE-40FC-92A3-9A7F6CA304EB}" dt="2024-01-15T00:42:11.514" v="31089" actId="571"/>
          <ac:spMkLst>
            <pc:docMk/>
            <pc:sldMk cId="1325532990" sldId="420"/>
            <ac:spMk id="16392" creationId="{FE6DD6F4-29C4-B95C-DF58-0DA8E504BABB}"/>
          </ac:spMkLst>
        </pc:spChg>
        <pc:spChg chg="mod">
          <ac:chgData name="Kwanghoon Jeong" userId="f3d143b3-b9be-494e-a1b3-f5a1df66c643" providerId="ADAL" clId="{3E63EB60-4BCE-40FC-92A3-9A7F6CA304EB}" dt="2024-01-15T00:42:11.514" v="31089" actId="571"/>
          <ac:spMkLst>
            <pc:docMk/>
            <pc:sldMk cId="1325532990" sldId="420"/>
            <ac:spMk id="16393" creationId="{DE2D6F8D-7BFE-5137-4F30-29E92C964E74}"/>
          </ac:spMkLst>
        </pc:spChg>
        <pc:spChg chg="mod">
          <ac:chgData name="Kwanghoon Jeong" userId="f3d143b3-b9be-494e-a1b3-f5a1df66c643" providerId="ADAL" clId="{3E63EB60-4BCE-40FC-92A3-9A7F6CA304EB}" dt="2024-01-15T00:42:11.514" v="31089" actId="571"/>
          <ac:spMkLst>
            <pc:docMk/>
            <pc:sldMk cId="1325532990" sldId="420"/>
            <ac:spMk id="16394" creationId="{D036D953-E987-108D-4B37-06FBF7D72ADD}"/>
          </ac:spMkLst>
        </pc:spChg>
        <pc:spChg chg="mod">
          <ac:chgData name="Kwanghoon Jeong" userId="f3d143b3-b9be-494e-a1b3-f5a1df66c643" providerId="ADAL" clId="{3E63EB60-4BCE-40FC-92A3-9A7F6CA304EB}" dt="2024-01-15T00:42:11.514" v="31089" actId="571"/>
          <ac:spMkLst>
            <pc:docMk/>
            <pc:sldMk cId="1325532990" sldId="420"/>
            <ac:spMk id="16395" creationId="{0F5ED6BF-0077-BD31-E969-94ACC5F03B59}"/>
          </ac:spMkLst>
        </pc:spChg>
        <pc:spChg chg="add mod">
          <ac:chgData name="Kwanghoon Jeong" userId="f3d143b3-b9be-494e-a1b3-f5a1df66c643" providerId="ADAL" clId="{3E63EB60-4BCE-40FC-92A3-9A7F6CA304EB}" dt="2024-01-15T00:43:04.264" v="31098" actId="1038"/>
          <ac:spMkLst>
            <pc:docMk/>
            <pc:sldMk cId="1325532990" sldId="420"/>
            <ac:spMk id="16396" creationId="{3EABB371-85A2-3858-283D-900628C8785F}"/>
          </ac:spMkLst>
        </pc:spChg>
        <pc:spChg chg="add mod">
          <ac:chgData name="Kwanghoon Jeong" userId="f3d143b3-b9be-494e-a1b3-f5a1df66c643" providerId="ADAL" clId="{3E63EB60-4BCE-40FC-92A3-9A7F6CA304EB}" dt="2024-01-15T00:46:26.172" v="31100" actId="207"/>
          <ac:spMkLst>
            <pc:docMk/>
            <pc:sldMk cId="1325532990" sldId="420"/>
            <ac:spMk id="16397" creationId="{55620698-C58F-F336-AFFA-0EC33493A343}"/>
          </ac:spMkLst>
        </pc:spChg>
        <pc:spChg chg="add mod">
          <ac:chgData name="Kwanghoon Jeong" userId="f3d143b3-b9be-494e-a1b3-f5a1df66c643" providerId="ADAL" clId="{3E63EB60-4BCE-40FC-92A3-9A7F6CA304EB}" dt="2024-01-15T00:46:17.969" v="31099" actId="207"/>
          <ac:spMkLst>
            <pc:docMk/>
            <pc:sldMk cId="1325532990" sldId="420"/>
            <ac:spMk id="16398" creationId="{E2C04213-2B3F-A4EC-92E8-6AB3315236E5}"/>
          </ac:spMkLst>
        </pc:spChg>
        <pc:spChg chg="add mod">
          <ac:chgData name="Kwanghoon Jeong" userId="f3d143b3-b9be-494e-a1b3-f5a1df66c643" providerId="ADAL" clId="{3E63EB60-4BCE-40FC-92A3-9A7F6CA304EB}" dt="2024-01-15T00:46:17.969" v="31099" actId="207"/>
          <ac:spMkLst>
            <pc:docMk/>
            <pc:sldMk cId="1325532990" sldId="420"/>
            <ac:spMk id="16399" creationId="{B17082BF-83A7-B612-FAE4-8A1E2130ECED}"/>
          </ac:spMkLst>
        </pc:spChg>
        <pc:spChg chg="add mod">
          <ac:chgData name="Kwanghoon Jeong" userId="f3d143b3-b9be-494e-a1b3-f5a1df66c643" providerId="ADAL" clId="{3E63EB60-4BCE-40FC-92A3-9A7F6CA304EB}" dt="2024-01-15T00:46:26.172" v="31100" actId="207"/>
          <ac:spMkLst>
            <pc:docMk/>
            <pc:sldMk cId="1325532990" sldId="420"/>
            <ac:spMk id="16400" creationId="{A0609279-943A-AB28-E1BD-CDDB54EF77E6}"/>
          </ac:spMkLst>
        </pc:spChg>
        <pc:spChg chg="add mod">
          <ac:chgData name="Kwanghoon Jeong" userId="f3d143b3-b9be-494e-a1b3-f5a1df66c643" providerId="ADAL" clId="{3E63EB60-4BCE-40FC-92A3-9A7F6CA304EB}" dt="2024-01-15T00:46:26.172" v="31100" actId="207"/>
          <ac:spMkLst>
            <pc:docMk/>
            <pc:sldMk cId="1325532990" sldId="420"/>
            <ac:spMk id="16401" creationId="{CCD5AB0F-A5B3-B81F-3F57-2F9FA3A86C23}"/>
          </ac:spMkLst>
        </pc:spChg>
        <pc:grpChg chg="add mod">
          <ac:chgData name="Kwanghoon Jeong" userId="f3d143b3-b9be-494e-a1b3-f5a1df66c643" providerId="ADAL" clId="{3E63EB60-4BCE-40FC-92A3-9A7F6CA304EB}" dt="2024-01-14T19:52:16.162" v="29421" actId="14100"/>
          <ac:grpSpMkLst>
            <pc:docMk/>
            <pc:sldMk cId="1325532990" sldId="420"/>
            <ac:grpSpMk id="18" creationId="{FA86BAB1-E8B6-B641-04F6-9E2EEF336405}"/>
          </ac:grpSpMkLst>
        </pc:grpChg>
        <pc:grpChg chg="add del mod">
          <ac:chgData name="Kwanghoon Jeong" userId="f3d143b3-b9be-494e-a1b3-f5a1df66c643" providerId="ADAL" clId="{3E63EB60-4BCE-40FC-92A3-9A7F6CA304EB}" dt="2024-01-14T19:51:26.098" v="29394" actId="165"/>
          <ac:grpSpMkLst>
            <pc:docMk/>
            <pc:sldMk cId="1325532990" sldId="420"/>
            <ac:grpSpMk id="31" creationId="{E2044296-C17E-A766-CBB0-1201391F78B8}"/>
          </ac:grpSpMkLst>
        </pc:grpChg>
        <pc:grpChg chg="add del mod">
          <ac:chgData name="Kwanghoon Jeong" userId="f3d143b3-b9be-494e-a1b3-f5a1df66c643" providerId="ADAL" clId="{3E63EB60-4BCE-40FC-92A3-9A7F6CA304EB}" dt="2024-01-14T23:36:47.839" v="30095" actId="478"/>
          <ac:grpSpMkLst>
            <pc:docMk/>
            <pc:sldMk cId="1325532990" sldId="420"/>
            <ac:grpSpMk id="32" creationId="{1ACD9FDF-EC12-7565-38A1-2DC006B4A02F}"/>
          </ac:grpSpMkLst>
        </pc:grpChg>
        <pc:grpChg chg="add mod ord">
          <ac:chgData name="Kwanghoon Jeong" userId="f3d143b3-b9be-494e-a1b3-f5a1df66c643" providerId="ADAL" clId="{3E63EB60-4BCE-40FC-92A3-9A7F6CA304EB}" dt="2024-01-15T00:39:47.775" v="31069" actId="164"/>
          <ac:grpSpMkLst>
            <pc:docMk/>
            <pc:sldMk cId="1325532990" sldId="420"/>
            <ac:grpSpMk id="33" creationId="{54B995F5-32F7-8C14-F0F0-78B74CF263E3}"/>
          </ac:grpSpMkLst>
        </pc:grpChg>
        <pc:grpChg chg="mod">
          <ac:chgData name="Kwanghoon Jeong" userId="f3d143b3-b9be-494e-a1b3-f5a1df66c643" providerId="ADAL" clId="{3E63EB60-4BCE-40FC-92A3-9A7F6CA304EB}" dt="2024-01-15T00:38:27.532" v="31051"/>
          <ac:grpSpMkLst>
            <pc:docMk/>
            <pc:sldMk cId="1325532990" sldId="420"/>
            <ac:grpSpMk id="34" creationId="{3E8BDEC8-8D6C-68A1-6D74-97EBA6A64F9D}"/>
          </ac:grpSpMkLst>
        </pc:grpChg>
        <pc:grpChg chg="add del mod">
          <ac:chgData name="Kwanghoon Jeong" userId="f3d143b3-b9be-494e-a1b3-f5a1df66c643" providerId="ADAL" clId="{3E63EB60-4BCE-40FC-92A3-9A7F6CA304EB}" dt="2024-01-15T00:38:51.246" v="31058" actId="165"/>
          <ac:grpSpMkLst>
            <pc:docMk/>
            <pc:sldMk cId="1325532990" sldId="420"/>
            <ac:grpSpMk id="42" creationId="{991767C5-2FE0-91D8-5165-CCAFF8CB9BB1}"/>
          </ac:grpSpMkLst>
        </pc:grpChg>
        <pc:grpChg chg="add del mod">
          <ac:chgData name="Kwanghoon Jeong" userId="f3d143b3-b9be-494e-a1b3-f5a1df66c643" providerId="ADAL" clId="{3E63EB60-4BCE-40FC-92A3-9A7F6CA304EB}" dt="2024-01-15T00:39:26.990" v="31065" actId="478"/>
          <ac:grpSpMkLst>
            <pc:docMk/>
            <pc:sldMk cId="1325532990" sldId="420"/>
            <ac:grpSpMk id="45" creationId="{6CDB1833-62A7-48F0-6F0E-E07D9079DA3E}"/>
          </ac:grpSpMkLst>
        </pc:grpChg>
        <pc:grpChg chg="del mod topLvl">
          <ac:chgData name="Kwanghoon Jeong" userId="f3d143b3-b9be-494e-a1b3-f5a1df66c643" providerId="ADAL" clId="{3E63EB60-4BCE-40FC-92A3-9A7F6CA304EB}" dt="2024-01-15T00:39:28.226" v="31066" actId="478"/>
          <ac:grpSpMkLst>
            <pc:docMk/>
            <pc:sldMk cId="1325532990" sldId="420"/>
            <ac:grpSpMk id="46" creationId="{9A8523D2-7B2C-1EC2-B62E-9722770BBD68}"/>
          </ac:grpSpMkLst>
        </pc:grpChg>
        <pc:grpChg chg="add mod">
          <ac:chgData name="Kwanghoon Jeong" userId="f3d143b3-b9be-494e-a1b3-f5a1df66c643" providerId="ADAL" clId="{3E63EB60-4BCE-40FC-92A3-9A7F6CA304EB}" dt="2024-01-15T00:42:10.419" v="31088" actId="1076"/>
          <ac:grpSpMkLst>
            <pc:docMk/>
            <pc:sldMk cId="1325532990" sldId="420"/>
            <ac:grpSpMk id="54" creationId="{214598CF-F234-1DE4-F0AC-9FAB1939532E}"/>
          </ac:grpSpMkLst>
        </pc:grpChg>
        <pc:grpChg chg="add mod">
          <ac:chgData name="Kwanghoon Jeong" userId="f3d143b3-b9be-494e-a1b3-f5a1df66c643" providerId="ADAL" clId="{3E63EB60-4BCE-40FC-92A3-9A7F6CA304EB}" dt="2024-01-15T00:41:57.858" v="31087" actId="1076"/>
          <ac:grpSpMkLst>
            <pc:docMk/>
            <pc:sldMk cId="1325532990" sldId="420"/>
            <ac:grpSpMk id="57" creationId="{0A1407A3-2F5E-DBF3-2D69-0E4C7AE10D56}"/>
          </ac:grpSpMkLst>
        </pc:grpChg>
        <pc:grpChg chg="add mod">
          <ac:chgData name="Kwanghoon Jeong" userId="f3d143b3-b9be-494e-a1b3-f5a1df66c643" providerId="ADAL" clId="{3E63EB60-4BCE-40FC-92A3-9A7F6CA304EB}" dt="2024-01-15T00:41:57.858" v="31087" actId="1076"/>
          <ac:grpSpMkLst>
            <pc:docMk/>
            <pc:sldMk cId="1325532990" sldId="420"/>
            <ac:grpSpMk id="60" creationId="{21177EE9-AD87-22BD-E144-89BE3584683F}"/>
          </ac:grpSpMkLst>
        </pc:grpChg>
        <pc:grpChg chg="add mod">
          <ac:chgData name="Kwanghoon Jeong" userId="f3d143b3-b9be-494e-a1b3-f5a1df66c643" providerId="ADAL" clId="{3E63EB60-4BCE-40FC-92A3-9A7F6CA304EB}" dt="2024-01-15T00:42:15.293" v="31090" actId="688"/>
          <ac:grpSpMkLst>
            <pc:docMk/>
            <pc:sldMk cId="1325532990" sldId="420"/>
            <ac:grpSpMk id="63" creationId="{84C7CEA6-332C-BC77-B833-24CD5D97924D}"/>
          </ac:grpSpMkLst>
        </pc:grpChg>
        <pc:grpChg chg="mod">
          <ac:chgData name="Kwanghoon Jeong" userId="f3d143b3-b9be-494e-a1b3-f5a1df66c643" providerId="ADAL" clId="{3E63EB60-4BCE-40FC-92A3-9A7F6CA304EB}" dt="2024-01-15T00:42:11.514" v="31089" actId="571"/>
          <ac:grpSpMkLst>
            <pc:docMk/>
            <pc:sldMk cId="1325532990" sldId="420"/>
            <ac:grpSpMk id="16384" creationId="{8C4BE02F-ECF8-7545-3EDE-E9817985D8C1}"/>
          </ac:grpSpMkLst>
        </pc:grpChg>
        <pc:grpChg chg="mod">
          <ac:chgData name="Kwanghoon Jeong" userId="f3d143b3-b9be-494e-a1b3-f5a1df66c643" providerId="ADAL" clId="{3E63EB60-4BCE-40FC-92A3-9A7F6CA304EB}" dt="2024-01-15T00:42:11.514" v="31089" actId="571"/>
          <ac:grpSpMkLst>
            <pc:docMk/>
            <pc:sldMk cId="1325532990" sldId="420"/>
            <ac:grpSpMk id="16388" creationId="{0A9CA7DA-19C5-09D3-A99E-39181CD4D71E}"/>
          </ac:grpSpMkLst>
        </pc:grpChg>
        <pc:picChg chg="add mod">
          <ac:chgData name="Kwanghoon Jeong" userId="f3d143b3-b9be-494e-a1b3-f5a1df66c643" providerId="ADAL" clId="{3E63EB60-4BCE-40FC-92A3-9A7F6CA304EB}" dt="2024-01-14T19:52:41.593" v="29436" actId="1076"/>
          <ac:picMkLst>
            <pc:docMk/>
            <pc:sldMk cId="1325532990" sldId="420"/>
            <ac:picMk id="11" creationId="{290AE5A3-D9C7-502A-3E37-DBC2D6D20BBB}"/>
          </ac:picMkLst>
        </pc:picChg>
        <pc:picChg chg="add mod topLvl">
          <ac:chgData name="Kwanghoon Jeong" userId="f3d143b3-b9be-494e-a1b3-f5a1df66c643" providerId="ADAL" clId="{3E63EB60-4BCE-40FC-92A3-9A7F6CA304EB}" dt="2024-01-14T19:52:33.993" v="29432" actId="1076"/>
          <ac:picMkLst>
            <pc:docMk/>
            <pc:sldMk cId="1325532990" sldId="420"/>
            <ac:picMk id="12" creationId="{A05C9DC1-FCB0-1507-E2FC-7DBBF9FB7FBF}"/>
          </ac:picMkLst>
        </pc:picChg>
        <pc:picChg chg="add mod topLvl">
          <ac:chgData name="Kwanghoon Jeong" userId="f3d143b3-b9be-494e-a1b3-f5a1df66c643" providerId="ADAL" clId="{3E63EB60-4BCE-40FC-92A3-9A7F6CA304EB}" dt="2024-01-14T19:52:33.993" v="29432" actId="1076"/>
          <ac:picMkLst>
            <pc:docMk/>
            <pc:sldMk cId="1325532990" sldId="420"/>
            <ac:picMk id="13" creationId="{FE5B1225-1FEA-0ED3-79E5-E197888B578A}"/>
          </ac:picMkLst>
        </pc:picChg>
        <pc:picChg chg="add mod topLvl">
          <ac:chgData name="Kwanghoon Jeong" userId="f3d143b3-b9be-494e-a1b3-f5a1df66c643" providerId="ADAL" clId="{3E63EB60-4BCE-40FC-92A3-9A7F6CA304EB}" dt="2024-01-14T19:52:33.993" v="29432" actId="1076"/>
          <ac:picMkLst>
            <pc:docMk/>
            <pc:sldMk cId="1325532990" sldId="420"/>
            <ac:picMk id="14" creationId="{933D1044-A960-F039-6D53-F0771E9A9B0A}"/>
          </ac:picMkLst>
        </pc:picChg>
        <pc:picChg chg="add mod topLvl">
          <ac:chgData name="Kwanghoon Jeong" userId="f3d143b3-b9be-494e-a1b3-f5a1df66c643" providerId="ADAL" clId="{3E63EB60-4BCE-40FC-92A3-9A7F6CA304EB}" dt="2024-01-14T19:52:33.993" v="29432" actId="1076"/>
          <ac:picMkLst>
            <pc:docMk/>
            <pc:sldMk cId="1325532990" sldId="420"/>
            <ac:picMk id="15" creationId="{9677C8BB-6B1D-740A-6702-3D2A088D4B6C}"/>
          </ac:picMkLst>
        </pc:picChg>
        <pc:picChg chg="add mod topLvl">
          <ac:chgData name="Kwanghoon Jeong" userId="f3d143b3-b9be-494e-a1b3-f5a1df66c643" providerId="ADAL" clId="{3E63EB60-4BCE-40FC-92A3-9A7F6CA304EB}" dt="2024-01-14T19:52:33.993" v="29432" actId="1076"/>
          <ac:picMkLst>
            <pc:docMk/>
            <pc:sldMk cId="1325532990" sldId="420"/>
            <ac:picMk id="16" creationId="{8AF96728-CFF6-B946-73FA-CE47A956A2E6}"/>
          </ac:picMkLst>
        </pc:picChg>
        <pc:picChg chg="add mod topLvl">
          <ac:chgData name="Kwanghoon Jeong" userId="f3d143b3-b9be-494e-a1b3-f5a1df66c643" providerId="ADAL" clId="{3E63EB60-4BCE-40FC-92A3-9A7F6CA304EB}" dt="2024-01-14T19:52:33.993" v="29432" actId="1076"/>
          <ac:picMkLst>
            <pc:docMk/>
            <pc:sldMk cId="1325532990" sldId="420"/>
            <ac:picMk id="17" creationId="{025ED926-9E1C-91A5-ADA3-C78698E3CF8E}"/>
          </ac:picMkLst>
        </pc:picChg>
        <pc:picChg chg="mod">
          <ac:chgData name="Kwanghoon Jeong" userId="f3d143b3-b9be-494e-a1b3-f5a1df66c643" providerId="ADAL" clId="{3E63EB60-4BCE-40FC-92A3-9A7F6CA304EB}" dt="2024-01-14T19:51:00.442" v="29385"/>
          <ac:picMkLst>
            <pc:docMk/>
            <pc:sldMk cId="1325532990" sldId="420"/>
            <ac:picMk id="20" creationId="{3AAEA9C3-88C6-E1E7-C100-C319CBEF5F5A}"/>
          </ac:picMkLst>
        </pc:picChg>
        <pc:picChg chg="mod">
          <ac:chgData name="Kwanghoon Jeong" userId="f3d143b3-b9be-494e-a1b3-f5a1df66c643" providerId="ADAL" clId="{3E63EB60-4BCE-40FC-92A3-9A7F6CA304EB}" dt="2024-01-14T19:51:00.442" v="29385"/>
          <ac:picMkLst>
            <pc:docMk/>
            <pc:sldMk cId="1325532990" sldId="420"/>
            <ac:picMk id="21" creationId="{99BC76A8-5AA8-FF97-20D5-9B7C8056FA5B}"/>
          </ac:picMkLst>
        </pc:picChg>
        <pc:picChg chg="mod">
          <ac:chgData name="Kwanghoon Jeong" userId="f3d143b3-b9be-494e-a1b3-f5a1df66c643" providerId="ADAL" clId="{3E63EB60-4BCE-40FC-92A3-9A7F6CA304EB}" dt="2024-01-14T19:51:00.442" v="29385"/>
          <ac:picMkLst>
            <pc:docMk/>
            <pc:sldMk cId="1325532990" sldId="420"/>
            <ac:picMk id="22" creationId="{7BF4BCE4-19BA-CAC3-1CDB-1DE6DB919E42}"/>
          </ac:picMkLst>
        </pc:picChg>
        <pc:picChg chg="mod">
          <ac:chgData name="Kwanghoon Jeong" userId="f3d143b3-b9be-494e-a1b3-f5a1df66c643" providerId="ADAL" clId="{3E63EB60-4BCE-40FC-92A3-9A7F6CA304EB}" dt="2024-01-14T19:51:00.442" v="29385"/>
          <ac:picMkLst>
            <pc:docMk/>
            <pc:sldMk cId="1325532990" sldId="420"/>
            <ac:picMk id="23" creationId="{2BB029C8-2D78-2DC5-514C-2F3DE60977A4}"/>
          </ac:picMkLst>
        </pc:picChg>
        <pc:picChg chg="mod">
          <ac:chgData name="Kwanghoon Jeong" userId="f3d143b3-b9be-494e-a1b3-f5a1df66c643" providerId="ADAL" clId="{3E63EB60-4BCE-40FC-92A3-9A7F6CA304EB}" dt="2024-01-15T00:38:42.898" v="31055" actId="1076"/>
          <ac:picMkLst>
            <pc:docMk/>
            <pc:sldMk cId="1325532990" sldId="420"/>
            <ac:picMk id="35" creationId="{BF70853C-DF6A-E5B6-697A-1A627EB5B8B4}"/>
          </ac:picMkLst>
        </pc:picChg>
        <pc:picChg chg="mod topLvl">
          <ac:chgData name="Kwanghoon Jeong" userId="f3d143b3-b9be-494e-a1b3-f5a1df66c643" providerId="ADAL" clId="{3E63EB60-4BCE-40FC-92A3-9A7F6CA304EB}" dt="2024-01-15T00:39:47.775" v="31069" actId="164"/>
          <ac:picMkLst>
            <pc:docMk/>
            <pc:sldMk cId="1325532990" sldId="420"/>
            <ac:picMk id="43" creationId="{BA94F3C8-A054-388C-1084-87BEC6677496}"/>
          </ac:picMkLst>
        </pc:picChg>
        <pc:picChg chg="del mod topLvl">
          <ac:chgData name="Kwanghoon Jeong" userId="f3d143b3-b9be-494e-a1b3-f5a1df66c643" providerId="ADAL" clId="{3E63EB60-4BCE-40FC-92A3-9A7F6CA304EB}" dt="2024-01-15T00:39:26.990" v="31065" actId="478"/>
          <ac:picMkLst>
            <pc:docMk/>
            <pc:sldMk cId="1325532990" sldId="420"/>
            <ac:picMk id="47" creationId="{47E36BE6-43E8-1F82-E6A3-D974A4A474C0}"/>
          </ac:picMkLst>
        </pc:picChg>
        <pc:picChg chg="add mod">
          <ac:chgData name="Kwanghoon Jeong" userId="f3d143b3-b9be-494e-a1b3-f5a1df66c643" providerId="ADAL" clId="{3E63EB60-4BCE-40FC-92A3-9A7F6CA304EB}" dt="2024-01-15T00:41:38.396" v="31084" actId="732"/>
          <ac:picMkLst>
            <pc:docMk/>
            <pc:sldMk cId="1325532990" sldId="420"/>
            <ac:picMk id="55" creationId="{36D283F8-E910-FA19-0583-5A65D57F749A}"/>
          </ac:picMkLst>
        </pc:picChg>
        <pc:picChg chg="add mod">
          <ac:chgData name="Kwanghoon Jeong" userId="f3d143b3-b9be-494e-a1b3-f5a1df66c643" providerId="ADAL" clId="{3E63EB60-4BCE-40FC-92A3-9A7F6CA304EB}" dt="2024-01-15T00:40:34.491" v="31078" actId="732"/>
          <ac:picMkLst>
            <pc:docMk/>
            <pc:sldMk cId="1325532990" sldId="420"/>
            <ac:picMk id="56" creationId="{00C08859-0FC1-4626-EEA1-E849156B4572}"/>
          </ac:picMkLst>
        </pc:picChg>
        <pc:picChg chg="mod">
          <ac:chgData name="Kwanghoon Jeong" userId="f3d143b3-b9be-494e-a1b3-f5a1df66c643" providerId="ADAL" clId="{3E63EB60-4BCE-40FC-92A3-9A7F6CA304EB}" dt="2024-01-15T00:41:50.299" v="31085"/>
          <ac:picMkLst>
            <pc:docMk/>
            <pc:sldMk cId="1325532990" sldId="420"/>
            <ac:picMk id="58" creationId="{BB5440C9-1420-9601-1B11-61D92A3339AB}"/>
          </ac:picMkLst>
        </pc:picChg>
        <pc:picChg chg="mod">
          <ac:chgData name="Kwanghoon Jeong" userId="f3d143b3-b9be-494e-a1b3-f5a1df66c643" providerId="ADAL" clId="{3E63EB60-4BCE-40FC-92A3-9A7F6CA304EB}" dt="2024-01-15T00:41:50.299" v="31085"/>
          <ac:picMkLst>
            <pc:docMk/>
            <pc:sldMk cId="1325532990" sldId="420"/>
            <ac:picMk id="61" creationId="{0380A387-5C91-938D-CADE-E9DF15FC4614}"/>
          </ac:picMkLst>
        </pc:picChg>
        <pc:picChg chg="mod">
          <ac:chgData name="Kwanghoon Jeong" userId="f3d143b3-b9be-494e-a1b3-f5a1df66c643" providerId="ADAL" clId="{3E63EB60-4BCE-40FC-92A3-9A7F6CA304EB}" dt="2024-01-15T00:42:11.514" v="31089" actId="571"/>
          <ac:picMkLst>
            <pc:docMk/>
            <pc:sldMk cId="1325532990" sldId="420"/>
            <ac:picMk id="16385" creationId="{EF232AB9-D5CD-446C-0D3A-3A024A0B892A}"/>
          </ac:picMkLst>
        </pc:picChg>
        <pc:picChg chg="add mod">
          <ac:chgData name="Kwanghoon Jeong" userId="f3d143b3-b9be-494e-a1b3-f5a1df66c643" providerId="ADAL" clId="{3E63EB60-4BCE-40FC-92A3-9A7F6CA304EB}" dt="2024-01-15T00:41:33.161" v="31083" actId="732"/>
          <ac:picMkLst>
            <pc:docMk/>
            <pc:sldMk cId="1325532990" sldId="420"/>
            <ac:picMk id="16386" creationId="{B74913FA-938C-7CA1-6232-3B9B2A3C82DA}"/>
          </ac:picMkLst>
        </pc:picChg>
        <pc:picChg chg="mod">
          <ac:chgData name="Kwanghoon Jeong" userId="f3d143b3-b9be-494e-a1b3-f5a1df66c643" providerId="ADAL" clId="{3E63EB60-4BCE-40FC-92A3-9A7F6CA304EB}" dt="2024-01-15T00:42:11.514" v="31089" actId="571"/>
          <ac:picMkLst>
            <pc:docMk/>
            <pc:sldMk cId="1325532990" sldId="420"/>
            <ac:picMk id="16389" creationId="{85F8985E-9FBF-D274-ED41-668243426FDD}"/>
          </ac:picMkLst>
        </pc:picChg>
      </pc:sldChg>
      <pc:sldChg chg="addSp delSp modSp new mod modAnim">
        <pc:chgData name="Kwanghoon Jeong" userId="f3d143b3-b9be-494e-a1b3-f5a1df66c643" providerId="ADAL" clId="{3E63EB60-4BCE-40FC-92A3-9A7F6CA304EB}" dt="2024-01-15T05:25:19.525" v="31827"/>
        <pc:sldMkLst>
          <pc:docMk/>
          <pc:sldMk cId="346880416" sldId="421"/>
        </pc:sldMkLst>
        <pc:spChg chg="add del">
          <ac:chgData name="Kwanghoon Jeong" userId="f3d143b3-b9be-494e-a1b3-f5a1df66c643" providerId="ADAL" clId="{3E63EB60-4BCE-40FC-92A3-9A7F6CA304EB}" dt="2024-01-15T05:18:14.078" v="31804" actId="478"/>
          <ac:spMkLst>
            <pc:docMk/>
            <pc:sldMk cId="346880416" sldId="421"/>
            <ac:spMk id="2" creationId="{9563BC21-BBD7-5539-8227-F78642AEBA7D}"/>
          </ac:spMkLst>
        </pc:spChg>
        <pc:spChg chg="del">
          <ac:chgData name="Kwanghoon Jeong" userId="f3d143b3-b9be-494e-a1b3-f5a1df66c643" providerId="ADAL" clId="{3E63EB60-4BCE-40FC-92A3-9A7F6CA304EB}" dt="2024-01-14T19:48:16.758" v="29139" actId="478"/>
          <ac:spMkLst>
            <pc:docMk/>
            <pc:sldMk cId="346880416" sldId="421"/>
            <ac:spMk id="5" creationId="{0579821F-F302-B7C6-9AA0-6FB9F3817ACA}"/>
          </ac:spMkLst>
        </pc:spChg>
        <pc:spChg chg="del">
          <ac:chgData name="Kwanghoon Jeong" userId="f3d143b3-b9be-494e-a1b3-f5a1df66c643" providerId="ADAL" clId="{3E63EB60-4BCE-40FC-92A3-9A7F6CA304EB}" dt="2024-01-14T19:48:16.758" v="29139" actId="478"/>
          <ac:spMkLst>
            <pc:docMk/>
            <pc:sldMk cId="346880416" sldId="421"/>
            <ac:spMk id="6" creationId="{7BB3CF09-CBEE-2CBB-CB66-BC58D33B02E7}"/>
          </ac:spMkLst>
        </pc:spChg>
        <pc:spChg chg="add del">
          <ac:chgData name="Kwanghoon Jeong" userId="f3d143b3-b9be-494e-a1b3-f5a1df66c643" providerId="ADAL" clId="{3E63EB60-4BCE-40FC-92A3-9A7F6CA304EB}" dt="2024-01-15T04:50:23.951" v="31570" actId="22"/>
          <ac:spMkLst>
            <pc:docMk/>
            <pc:sldMk cId="346880416" sldId="421"/>
            <ac:spMk id="9" creationId="{D6530353-393C-CCD1-7207-5AB3C024F106}"/>
          </ac:spMkLst>
        </pc:spChg>
        <pc:spChg chg="add del mod">
          <ac:chgData name="Kwanghoon Jeong" userId="f3d143b3-b9be-494e-a1b3-f5a1df66c643" providerId="ADAL" clId="{3E63EB60-4BCE-40FC-92A3-9A7F6CA304EB}" dt="2024-01-15T05:04:37.842" v="31593" actId="478"/>
          <ac:spMkLst>
            <pc:docMk/>
            <pc:sldMk cId="346880416" sldId="421"/>
            <ac:spMk id="10" creationId="{72D4EA03-A9E1-66D1-4F57-29E066A897CB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11" creationId="{0A4DD541-AFBA-37E5-C0CF-986E708CCC79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12" creationId="{DA9402F1-FD3D-46C0-636B-1BE6676EBFCE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13" creationId="{91FA02CF-281E-D50A-827A-6C1B2C4BF133}"/>
          </ac:spMkLst>
        </pc:spChg>
        <pc:spChg chg="add mod">
          <ac:chgData name="Kwanghoon Jeong" userId="f3d143b3-b9be-494e-a1b3-f5a1df66c643" providerId="ADAL" clId="{3E63EB60-4BCE-40FC-92A3-9A7F6CA304EB}" dt="2024-01-15T05:05:54.488" v="31636" actId="571"/>
          <ac:spMkLst>
            <pc:docMk/>
            <pc:sldMk cId="346880416" sldId="421"/>
            <ac:spMk id="14" creationId="{32FBEA78-8868-D8E3-FB5D-94946167A79E}"/>
          </ac:spMkLst>
        </pc:spChg>
        <pc:spChg chg="add mod">
          <ac:chgData name="Kwanghoon Jeong" userId="f3d143b3-b9be-494e-a1b3-f5a1df66c643" providerId="ADAL" clId="{3E63EB60-4BCE-40FC-92A3-9A7F6CA304EB}" dt="2024-01-15T05:06:04.668" v="31643" actId="571"/>
          <ac:spMkLst>
            <pc:docMk/>
            <pc:sldMk cId="346880416" sldId="421"/>
            <ac:spMk id="15" creationId="{3AEF0CF6-CFCD-C9AC-8010-5C01326DCDF2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16" creationId="{1A1943A5-13A1-2D40-9360-5C1A9BE87259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17" creationId="{EF91B310-B42F-47E7-56DF-AB32DCF39323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18" creationId="{BA771D75-7C63-B194-41A7-31A1826FA4E1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19" creationId="{301BF659-EB19-444C-CCE4-30D052A23A20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20" creationId="{8A725498-1B8E-1D9F-2B20-D4CF4804601C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21" creationId="{51A829FB-56FA-6684-CD8C-E22E63F19D0C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22" creationId="{A2218891-E0F1-642F-90C4-AA1CA5FAB346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23" creationId="{F0FED55F-1907-CA42-EEBC-DE5C2F9A2318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24" creationId="{98F00280-309E-DC4D-DBBB-B4D9FC972FAF}"/>
          </ac:spMkLst>
        </pc:spChg>
        <pc:spChg chg="add mod">
          <ac:chgData name="Kwanghoon Jeong" userId="f3d143b3-b9be-494e-a1b3-f5a1df66c643" providerId="ADAL" clId="{3E63EB60-4BCE-40FC-92A3-9A7F6CA304EB}" dt="2024-01-15T05:22:55.023" v="31813" actId="1076"/>
          <ac:spMkLst>
            <pc:docMk/>
            <pc:sldMk cId="346880416" sldId="421"/>
            <ac:spMk id="29" creationId="{3DC9FA66-31E5-FCA8-1523-DD22D77C790C}"/>
          </ac:spMkLst>
        </pc:spChg>
        <pc:spChg chg="add mod">
          <ac:chgData name="Kwanghoon Jeong" userId="f3d143b3-b9be-494e-a1b3-f5a1df66c643" providerId="ADAL" clId="{3E63EB60-4BCE-40FC-92A3-9A7F6CA304EB}" dt="2024-01-15T05:24:19.059" v="31822" actId="1076"/>
          <ac:spMkLst>
            <pc:docMk/>
            <pc:sldMk cId="346880416" sldId="421"/>
            <ac:spMk id="30" creationId="{1EE1399E-81A0-9EB1-F748-B01F0615BFE9}"/>
          </ac:spMkLst>
        </pc:spChg>
        <pc:grpChg chg="add mod">
          <ac:chgData name="Kwanghoon Jeong" userId="f3d143b3-b9be-494e-a1b3-f5a1df66c643" providerId="ADAL" clId="{3E63EB60-4BCE-40FC-92A3-9A7F6CA304EB}" dt="2024-01-15T05:24:19.059" v="31822" actId="1076"/>
          <ac:grpSpMkLst>
            <pc:docMk/>
            <pc:sldMk cId="346880416" sldId="421"/>
            <ac:grpSpMk id="25" creationId="{FE45409E-7749-4CB1-F520-ACE4B0E117C3}"/>
          </ac:grpSpMkLst>
        </pc:grpChg>
        <pc:grpChg chg="add mod">
          <ac:chgData name="Kwanghoon Jeong" userId="f3d143b3-b9be-494e-a1b3-f5a1df66c643" providerId="ADAL" clId="{3E63EB60-4BCE-40FC-92A3-9A7F6CA304EB}" dt="2024-01-15T05:24:24.793" v="31825" actId="1076"/>
          <ac:grpSpMkLst>
            <pc:docMk/>
            <pc:sldMk cId="346880416" sldId="421"/>
            <ac:grpSpMk id="26" creationId="{664F1E2B-90FB-BAAF-4434-02C6733E02B4}"/>
          </ac:grpSpMkLst>
        </pc:grpChg>
        <pc:picChg chg="add del mod">
          <ac:chgData name="Kwanghoon Jeong" userId="f3d143b3-b9be-494e-a1b3-f5a1df66c643" providerId="ADAL" clId="{3E63EB60-4BCE-40FC-92A3-9A7F6CA304EB}" dt="2024-01-15T05:22:46.213" v="31809" actId="1076"/>
          <ac:picMkLst>
            <pc:docMk/>
            <pc:sldMk cId="346880416" sldId="421"/>
            <ac:picMk id="7" creationId="{FE6BE3C9-7AE0-4F5E-6CC6-FF520E77E8D9}"/>
          </ac:picMkLst>
        </pc:picChg>
        <pc:picChg chg="mod">
          <ac:chgData name="Kwanghoon Jeong" userId="f3d143b3-b9be-494e-a1b3-f5a1df66c643" providerId="ADAL" clId="{3E63EB60-4BCE-40FC-92A3-9A7F6CA304EB}" dt="2024-01-15T05:08:28.213" v="31719"/>
          <ac:picMkLst>
            <pc:docMk/>
            <pc:sldMk cId="346880416" sldId="421"/>
            <ac:picMk id="27" creationId="{BF75EB01-A782-EB7A-6D0F-BEA346FF47AD}"/>
          </ac:picMkLst>
        </pc:picChg>
        <pc:picChg chg="mod">
          <ac:chgData name="Kwanghoon Jeong" userId="f3d143b3-b9be-494e-a1b3-f5a1df66c643" providerId="ADAL" clId="{3E63EB60-4BCE-40FC-92A3-9A7F6CA304EB}" dt="2024-01-15T05:08:28.213" v="31719"/>
          <ac:picMkLst>
            <pc:docMk/>
            <pc:sldMk cId="346880416" sldId="421"/>
            <ac:picMk id="28" creationId="{06B06414-099D-F4F1-442A-1C9FC98478E2}"/>
          </ac:picMkLst>
        </pc:picChg>
        <pc:picChg chg="add mod">
          <ac:chgData name="Kwanghoon Jeong" userId="f3d143b3-b9be-494e-a1b3-f5a1df66c643" providerId="ADAL" clId="{3E63EB60-4BCE-40FC-92A3-9A7F6CA304EB}" dt="2024-01-15T05:24:23.068" v="31824" actId="1076"/>
          <ac:picMkLst>
            <pc:docMk/>
            <pc:sldMk cId="346880416" sldId="421"/>
            <ac:picMk id="32" creationId="{2AA5D9DC-3BA9-00F1-C809-24FBA1754845}"/>
          </ac:picMkLst>
        </pc:picChg>
        <pc:picChg chg="add mod">
          <ac:chgData name="Kwanghoon Jeong" userId="f3d143b3-b9be-494e-a1b3-f5a1df66c643" providerId="ADAL" clId="{3E63EB60-4BCE-40FC-92A3-9A7F6CA304EB}" dt="2024-01-15T05:22:49.830" v="31811" actId="14100"/>
          <ac:picMkLst>
            <pc:docMk/>
            <pc:sldMk cId="346880416" sldId="421"/>
            <ac:picMk id="21506" creationId="{61D872A2-7E0D-2D51-47A6-1B993DC32329}"/>
          </ac:picMkLst>
        </pc:picChg>
        <pc:picChg chg="add mod">
          <ac:chgData name="Kwanghoon Jeong" userId="f3d143b3-b9be-494e-a1b3-f5a1df66c643" providerId="ADAL" clId="{3E63EB60-4BCE-40FC-92A3-9A7F6CA304EB}" dt="2024-01-15T05:24:19.059" v="31822" actId="1076"/>
          <ac:picMkLst>
            <pc:docMk/>
            <pc:sldMk cId="346880416" sldId="421"/>
            <ac:picMk id="21508" creationId="{C5F94BDC-C4C7-8F34-311C-96AA2098BA61}"/>
          </ac:picMkLst>
        </pc:picChg>
      </pc:sldChg>
      <pc:sldChg chg="addSp delSp modSp add mod">
        <pc:chgData name="Kwanghoon Jeong" userId="f3d143b3-b9be-494e-a1b3-f5a1df66c643" providerId="ADAL" clId="{3E63EB60-4BCE-40FC-92A3-9A7F6CA304EB}" dt="2024-01-15T00:37:17.602" v="31046" actId="207"/>
        <pc:sldMkLst>
          <pc:docMk/>
          <pc:sldMk cId="2040266273" sldId="422"/>
        </pc:sldMkLst>
        <pc:spChg chg="add mod">
          <ac:chgData name="Kwanghoon Jeong" userId="f3d143b3-b9be-494e-a1b3-f5a1df66c643" providerId="ADAL" clId="{3E63EB60-4BCE-40FC-92A3-9A7F6CA304EB}" dt="2024-01-15T00:37:17.602" v="31046" actId="207"/>
          <ac:spMkLst>
            <pc:docMk/>
            <pc:sldMk cId="2040266273" sldId="422"/>
            <ac:spMk id="5" creationId="{E9E3955D-A6F7-86D9-33A1-817A0098AC51}"/>
          </ac:spMkLst>
        </pc:spChg>
        <pc:spChg chg="add mod">
          <ac:chgData name="Kwanghoon Jeong" userId="f3d143b3-b9be-494e-a1b3-f5a1df66c643" providerId="ADAL" clId="{3E63EB60-4BCE-40FC-92A3-9A7F6CA304EB}" dt="2024-01-15T00:37:17.602" v="31046" actId="207"/>
          <ac:spMkLst>
            <pc:docMk/>
            <pc:sldMk cId="2040266273" sldId="422"/>
            <ac:spMk id="6" creationId="{6B8F722F-98F6-9FD9-38BE-DEE6B94CEDAA}"/>
          </ac:spMkLst>
        </pc:spChg>
        <pc:spChg chg="mod">
          <ac:chgData name="Kwanghoon Jeong" userId="f3d143b3-b9be-494e-a1b3-f5a1df66c643" providerId="ADAL" clId="{3E63EB60-4BCE-40FC-92A3-9A7F6CA304EB}" dt="2024-01-14T19:52:56.016" v="29444" actId="20577"/>
          <ac:spMkLst>
            <pc:docMk/>
            <pc:sldMk cId="2040266273" sldId="422"/>
            <ac:spMk id="7" creationId="{91174B27-5537-7A26-7961-1DA50DF82245}"/>
          </ac:spMkLst>
        </pc:spChg>
        <pc:spChg chg="del">
          <ac:chgData name="Kwanghoon Jeong" userId="f3d143b3-b9be-494e-a1b3-f5a1df66c643" providerId="ADAL" clId="{3E63EB60-4BCE-40FC-92A3-9A7F6CA304EB}" dt="2024-01-14T23:49:41.685" v="30230" actId="478"/>
          <ac:spMkLst>
            <pc:docMk/>
            <pc:sldMk cId="2040266273" sldId="422"/>
            <ac:spMk id="8" creationId="{2178DB1F-7D7F-F9A5-D1D0-0C370E51CB06}"/>
          </ac:spMkLst>
        </pc:spChg>
        <pc:spChg chg="del">
          <ac:chgData name="Kwanghoon Jeong" userId="f3d143b3-b9be-494e-a1b3-f5a1df66c643" providerId="ADAL" clId="{3E63EB60-4BCE-40FC-92A3-9A7F6CA304EB}" dt="2024-01-14T23:49:41.685" v="30230" actId="478"/>
          <ac:spMkLst>
            <pc:docMk/>
            <pc:sldMk cId="2040266273" sldId="422"/>
            <ac:spMk id="9" creationId="{B923DA3A-9081-9453-72BD-0C03D2C938EA}"/>
          </ac:spMkLst>
        </pc:spChg>
        <pc:spChg chg="add mod">
          <ac:chgData name="Kwanghoon Jeong" userId="f3d143b3-b9be-494e-a1b3-f5a1df66c643" providerId="ADAL" clId="{3E63EB60-4BCE-40FC-92A3-9A7F6CA304EB}" dt="2024-01-14T23:48:39.826" v="30223"/>
          <ac:spMkLst>
            <pc:docMk/>
            <pc:sldMk cId="2040266273" sldId="422"/>
            <ac:spMk id="10" creationId="{51E7BED5-BD0F-6EEC-59C8-00438995B9E8}"/>
          </ac:spMkLst>
        </pc:spChg>
        <pc:spChg chg="add mod">
          <ac:chgData name="Kwanghoon Jeong" userId="f3d143b3-b9be-494e-a1b3-f5a1df66c643" providerId="ADAL" clId="{3E63EB60-4BCE-40FC-92A3-9A7F6CA304EB}" dt="2024-01-14T23:48:39.826" v="30223"/>
          <ac:spMkLst>
            <pc:docMk/>
            <pc:sldMk cId="2040266273" sldId="422"/>
            <ac:spMk id="31" creationId="{253AB4BA-FAD4-BB4B-F91E-447104E06037}"/>
          </ac:spMkLst>
        </pc:spChg>
        <pc:spChg chg="add mod">
          <ac:chgData name="Kwanghoon Jeong" userId="f3d143b3-b9be-494e-a1b3-f5a1df66c643" providerId="ADAL" clId="{3E63EB60-4BCE-40FC-92A3-9A7F6CA304EB}" dt="2024-01-15T00:37:17.602" v="31046" actId="207"/>
          <ac:spMkLst>
            <pc:docMk/>
            <pc:sldMk cId="2040266273" sldId="422"/>
            <ac:spMk id="33" creationId="{5E5931E7-4757-1F7D-C58A-DB0C0CCCF6BD}"/>
          </ac:spMkLst>
        </pc:spChg>
        <pc:spChg chg="add mod">
          <ac:chgData name="Kwanghoon Jeong" userId="f3d143b3-b9be-494e-a1b3-f5a1df66c643" providerId="ADAL" clId="{3E63EB60-4BCE-40FC-92A3-9A7F6CA304EB}" dt="2024-01-15T00:37:17.602" v="31046" actId="207"/>
          <ac:spMkLst>
            <pc:docMk/>
            <pc:sldMk cId="2040266273" sldId="422"/>
            <ac:spMk id="34" creationId="{A45F2E34-B009-F002-E33D-EFA92DA24936}"/>
          </ac:spMkLst>
        </pc:spChg>
        <pc:spChg chg="mod">
          <ac:chgData name="Kwanghoon Jeong" userId="f3d143b3-b9be-494e-a1b3-f5a1df66c643" providerId="ADAL" clId="{3E63EB60-4BCE-40FC-92A3-9A7F6CA304EB}" dt="2024-01-15T00:36:35.920" v="31038"/>
          <ac:spMkLst>
            <pc:docMk/>
            <pc:sldMk cId="2040266273" sldId="422"/>
            <ac:spMk id="39" creationId="{C82E4218-FF34-9B3A-7C34-45DCB7F47E6F}"/>
          </ac:spMkLst>
        </pc:spChg>
        <pc:spChg chg="mod">
          <ac:chgData name="Kwanghoon Jeong" userId="f3d143b3-b9be-494e-a1b3-f5a1df66c643" providerId="ADAL" clId="{3E63EB60-4BCE-40FC-92A3-9A7F6CA304EB}" dt="2024-01-15T00:36:35.920" v="31038"/>
          <ac:spMkLst>
            <pc:docMk/>
            <pc:sldMk cId="2040266273" sldId="422"/>
            <ac:spMk id="41" creationId="{A87C150C-780D-4FB8-5DAD-3864C90E0D51}"/>
          </ac:spMkLst>
        </pc:spChg>
        <pc:spChg chg="mod">
          <ac:chgData name="Kwanghoon Jeong" userId="f3d143b3-b9be-494e-a1b3-f5a1df66c643" providerId="ADAL" clId="{3E63EB60-4BCE-40FC-92A3-9A7F6CA304EB}" dt="2024-01-15T00:36:35.920" v="31038"/>
          <ac:spMkLst>
            <pc:docMk/>
            <pc:sldMk cId="2040266273" sldId="422"/>
            <ac:spMk id="42" creationId="{D76B804D-67AF-3D3B-1CFB-123F2121E97A}"/>
          </ac:spMkLst>
        </pc:spChg>
        <pc:spChg chg="mod">
          <ac:chgData name="Kwanghoon Jeong" userId="f3d143b3-b9be-494e-a1b3-f5a1df66c643" providerId="ADAL" clId="{3E63EB60-4BCE-40FC-92A3-9A7F6CA304EB}" dt="2024-01-15T00:36:53.378" v="31043" actId="571"/>
          <ac:spMkLst>
            <pc:docMk/>
            <pc:sldMk cId="2040266273" sldId="422"/>
            <ac:spMk id="48" creationId="{029E2E37-DCAF-1D43-8793-0AA747D28AA8}"/>
          </ac:spMkLst>
        </pc:spChg>
        <pc:spChg chg="mod">
          <ac:chgData name="Kwanghoon Jeong" userId="f3d143b3-b9be-494e-a1b3-f5a1df66c643" providerId="ADAL" clId="{3E63EB60-4BCE-40FC-92A3-9A7F6CA304EB}" dt="2024-01-15T00:36:53.378" v="31043" actId="571"/>
          <ac:spMkLst>
            <pc:docMk/>
            <pc:sldMk cId="2040266273" sldId="422"/>
            <ac:spMk id="49" creationId="{B71CB0E5-D1B0-D0FD-EBCA-C668604D41B2}"/>
          </ac:spMkLst>
        </pc:spChg>
        <pc:spChg chg="mod">
          <ac:chgData name="Kwanghoon Jeong" userId="f3d143b3-b9be-494e-a1b3-f5a1df66c643" providerId="ADAL" clId="{3E63EB60-4BCE-40FC-92A3-9A7F6CA304EB}" dt="2024-01-15T00:36:53.378" v="31043" actId="571"/>
          <ac:spMkLst>
            <pc:docMk/>
            <pc:sldMk cId="2040266273" sldId="422"/>
            <ac:spMk id="52" creationId="{3F03AFC4-93B4-DCE6-EAF1-5729C052D867}"/>
          </ac:spMkLst>
        </pc:spChg>
        <pc:grpChg chg="del">
          <ac:chgData name="Kwanghoon Jeong" userId="f3d143b3-b9be-494e-a1b3-f5a1df66c643" providerId="ADAL" clId="{3E63EB60-4BCE-40FC-92A3-9A7F6CA304EB}" dt="2024-01-14T23:42:47.867" v="30108" actId="478"/>
          <ac:grpSpMkLst>
            <pc:docMk/>
            <pc:sldMk cId="2040266273" sldId="422"/>
            <ac:grpSpMk id="32" creationId="{1ACD9FDF-EC12-7565-38A1-2DC006B4A02F}"/>
          </ac:grpSpMkLst>
        </pc:grpChg>
        <pc:grpChg chg="add mod">
          <ac:chgData name="Kwanghoon Jeong" userId="f3d143b3-b9be-494e-a1b3-f5a1df66c643" providerId="ADAL" clId="{3E63EB60-4BCE-40FC-92A3-9A7F6CA304EB}" dt="2024-01-15T00:36:51.130" v="31042" actId="164"/>
          <ac:grpSpMkLst>
            <pc:docMk/>
            <pc:sldMk cId="2040266273" sldId="422"/>
            <ac:grpSpMk id="37" creationId="{CC2F31BE-ED4B-E163-4089-A3981EE35F06}"/>
          </ac:grpSpMkLst>
        </pc:grpChg>
        <pc:grpChg chg="add mod">
          <ac:chgData name="Kwanghoon Jeong" userId="f3d143b3-b9be-494e-a1b3-f5a1df66c643" providerId="ADAL" clId="{3E63EB60-4BCE-40FC-92A3-9A7F6CA304EB}" dt="2024-01-15T00:36:51.130" v="31042" actId="164"/>
          <ac:grpSpMkLst>
            <pc:docMk/>
            <pc:sldMk cId="2040266273" sldId="422"/>
            <ac:grpSpMk id="40" creationId="{EC199B9A-F810-956F-8CC6-A8D434DDBCE9}"/>
          </ac:grpSpMkLst>
        </pc:grpChg>
        <pc:grpChg chg="add mod">
          <ac:chgData name="Kwanghoon Jeong" userId="f3d143b3-b9be-494e-a1b3-f5a1df66c643" providerId="ADAL" clId="{3E63EB60-4BCE-40FC-92A3-9A7F6CA304EB}" dt="2024-01-15T00:36:51.130" v="31042" actId="164"/>
          <ac:grpSpMkLst>
            <pc:docMk/>
            <pc:sldMk cId="2040266273" sldId="422"/>
            <ac:grpSpMk id="44" creationId="{FEF9A895-0151-B3A8-5DFA-16504C622CAC}"/>
          </ac:grpSpMkLst>
        </pc:grpChg>
        <pc:grpChg chg="add mod">
          <ac:chgData name="Kwanghoon Jeong" userId="f3d143b3-b9be-494e-a1b3-f5a1df66c643" providerId="ADAL" clId="{3E63EB60-4BCE-40FC-92A3-9A7F6CA304EB}" dt="2024-01-15T00:37:01.879" v="31045" actId="1076"/>
          <ac:grpSpMkLst>
            <pc:docMk/>
            <pc:sldMk cId="2040266273" sldId="422"/>
            <ac:grpSpMk id="45" creationId="{43E7E4E3-3669-A547-A785-0DC79C863615}"/>
          </ac:grpSpMkLst>
        </pc:grpChg>
        <pc:grpChg chg="mod">
          <ac:chgData name="Kwanghoon Jeong" userId="f3d143b3-b9be-494e-a1b3-f5a1df66c643" providerId="ADAL" clId="{3E63EB60-4BCE-40FC-92A3-9A7F6CA304EB}" dt="2024-01-15T00:36:53.378" v="31043" actId="571"/>
          <ac:grpSpMkLst>
            <pc:docMk/>
            <pc:sldMk cId="2040266273" sldId="422"/>
            <ac:grpSpMk id="46" creationId="{B89F9235-AEB1-807C-DE05-2843409B8BC1}"/>
          </ac:grpSpMkLst>
        </pc:grpChg>
        <pc:grpChg chg="mod">
          <ac:chgData name="Kwanghoon Jeong" userId="f3d143b3-b9be-494e-a1b3-f5a1df66c643" providerId="ADAL" clId="{3E63EB60-4BCE-40FC-92A3-9A7F6CA304EB}" dt="2024-01-15T00:36:53.378" v="31043" actId="571"/>
          <ac:grpSpMkLst>
            <pc:docMk/>
            <pc:sldMk cId="2040266273" sldId="422"/>
            <ac:grpSpMk id="47" creationId="{8FE1A2C6-228C-52F1-B589-EE9B872B51BF}"/>
          </ac:grpSpMkLst>
        </pc:grpChg>
        <pc:picChg chg="add mod">
          <ac:chgData name="Kwanghoon Jeong" userId="f3d143b3-b9be-494e-a1b3-f5a1df66c643" providerId="ADAL" clId="{3E63EB60-4BCE-40FC-92A3-9A7F6CA304EB}" dt="2024-01-15T00:20:52.477" v="30492" actId="732"/>
          <ac:picMkLst>
            <pc:docMk/>
            <pc:sldMk cId="2040266273" sldId="422"/>
            <ac:picMk id="2" creationId="{744C7F02-B621-9620-B32D-5133D1668899}"/>
          </ac:picMkLst>
        </pc:picChg>
        <pc:picChg chg="mod">
          <ac:chgData name="Kwanghoon Jeong" userId="f3d143b3-b9be-494e-a1b3-f5a1df66c643" providerId="ADAL" clId="{3E63EB60-4BCE-40FC-92A3-9A7F6CA304EB}" dt="2024-01-14T21:24:13.960" v="29757" actId="1076"/>
          <ac:picMkLst>
            <pc:docMk/>
            <pc:sldMk cId="2040266273" sldId="422"/>
            <ac:picMk id="11" creationId="{290AE5A3-D9C7-502A-3E37-DBC2D6D20BBB}"/>
          </ac:picMkLst>
        </pc:picChg>
        <pc:picChg chg="add mod">
          <ac:chgData name="Kwanghoon Jeong" userId="f3d143b3-b9be-494e-a1b3-f5a1df66c643" providerId="ADAL" clId="{3E63EB60-4BCE-40FC-92A3-9A7F6CA304EB}" dt="2024-01-15T00:21:21.725" v="30494"/>
          <ac:picMkLst>
            <pc:docMk/>
            <pc:sldMk cId="2040266273" sldId="422"/>
            <ac:picMk id="35" creationId="{75AE9453-3EDE-A6F1-6500-C596E74F19C0}"/>
          </ac:picMkLst>
        </pc:picChg>
        <pc:picChg chg="add mod">
          <ac:chgData name="Kwanghoon Jeong" userId="f3d143b3-b9be-494e-a1b3-f5a1df66c643" providerId="ADAL" clId="{3E63EB60-4BCE-40FC-92A3-9A7F6CA304EB}" dt="2024-01-15T00:21:24.488" v="30495"/>
          <ac:picMkLst>
            <pc:docMk/>
            <pc:sldMk cId="2040266273" sldId="422"/>
            <ac:picMk id="36" creationId="{FA40306F-1321-D4F1-B808-2D0AA69DEE4E}"/>
          </ac:picMkLst>
        </pc:picChg>
        <pc:picChg chg="mod">
          <ac:chgData name="Kwanghoon Jeong" userId="f3d143b3-b9be-494e-a1b3-f5a1df66c643" providerId="ADAL" clId="{3E63EB60-4BCE-40FC-92A3-9A7F6CA304EB}" dt="2024-01-15T00:36:35.920" v="31038"/>
          <ac:picMkLst>
            <pc:docMk/>
            <pc:sldMk cId="2040266273" sldId="422"/>
            <ac:picMk id="38" creationId="{6002DF22-909D-A00D-7E42-CE9DD1D5BE75}"/>
          </ac:picMkLst>
        </pc:picChg>
        <pc:picChg chg="mod">
          <ac:chgData name="Kwanghoon Jeong" userId="f3d143b3-b9be-494e-a1b3-f5a1df66c643" providerId="ADAL" clId="{3E63EB60-4BCE-40FC-92A3-9A7F6CA304EB}" dt="2024-01-15T00:36:35.920" v="31038"/>
          <ac:picMkLst>
            <pc:docMk/>
            <pc:sldMk cId="2040266273" sldId="422"/>
            <ac:picMk id="43" creationId="{9AE08B6B-B8B4-8D5A-07C2-CBDCB7A740E4}"/>
          </ac:picMkLst>
        </pc:picChg>
        <pc:picChg chg="mod">
          <ac:chgData name="Kwanghoon Jeong" userId="f3d143b3-b9be-494e-a1b3-f5a1df66c643" providerId="ADAL" clId="{3E63EB60-4BCE-40FC-92A3-9A7F6CA304EB}" dt="2024-01-15T00:36:53.378" v="31043" actId="571"/>
          <ac:picMkLst>
            <pc:docMk/>
            <pc:sldMk cId="2040266273" sldId="422"/>
            <ac:picMk id="50" creationId="{A3E9A310-77AE-A707-7DE4-072FBD0DD5D8}"/>
          </ac:picMkLst>
        </pc:picChg>
        <pc:picChg chg="mod">
          <ac:chgData name="Kwanghoon Jeong" userId="f3d143b3-b9be-494e-a1b3-f5a1df66c643" providerId="ADAL" clId="{3E63EB60-4BCE-40FC-92A3-9A7F6CA304EB}" dt="2024-01-15T00:36:53.378" v="31043" actId="571"/>
          <ac:picMkLst>
            <pc:docMk/>
            <pc:sldMk cId="2040266273" sldId="422"/>
            <ac:picMk id="51" creationId="{7F378165-6EA0-F6BB-57D6-CE382675D0AA}"/>
          </ac:picMkLst>
        </pc:picChg>
      </pc:sldChg>
      <pc:sldChg chg="addSp delSp modSp add mod ord">
        <pc:chgData name="Kwanghoon Jeong" userId="f3d143b3-b9be-494e-a1b3-f5a1df66c643" providerId="ADAL" clId="{3E63EB60-4BCE-40FC-92A3-9A7F6CA304EB}" dt="2024-01-15T00:19:39.709" v="30481" actId="1076"/>
        <pc:sldMkLst>
          <pc:docMk/>
          <pc:sldMk cId="2337219863" sldId="423"/>
        </pc:sldMkLst>
        <pc:spChg chg="add mod">
          <ac:chgData name="Kwanghoon Jeong" userId="f3d143b3-b9be-494e-a1b3-f5a1df66c643" providerId="ADAL" clId="{3E63EB60-4BCE-40FC-92A3-9A7F6CA304EB}" dt="2024-01-14T23:44:20.854" v="30120" actId="1076"/>
          <ac:spMkLst>
            <pc:docMk/>
            <pc:sldMk cId="2337219863" sldId="423"/>
            <ac:spMk id="5" creationId="{38695F68-C572-098A-4491-E87FB17ADB15}"/>
          </ac:spMkLst>
        </pc:spChg>
        <pc:spChg chg="add mod">
          <ac:chgData name="Kwanghoon Jeong" userId="f3d143b3-b9be-494e-a1b3-f5a1df66c643" providerId="ADAL" clId="{3E63EB60-4BCE-40FC-92A3-9A7F6CA304EB}" dt="2024-01-14T23:44:31.275" v="30141" actId="20577"/>
          <ac:spMkLst>
            <pc:docMk/>
            <pc:sldMk cId="2337219863" sldId="423"/>
            <ac:spMk id="6" creationId="{A153B7D2-16D8-1ECE-6116-41F37656EDDC}"/>
          </ac:spMkLst>
        </pc:spChg>
        <pc:spChg chg="mod">
          <ac:chgData name="Kwanghoon Jeong" userId="f3d143b3-b9be-494e-a1b3-f5a1df66c643" providerId="ADAL" clId="{3E63EB60-4BCE-40FC-92A3-9A7F6CA304EB}" dt="2024-01-14T23:40:28.045" v="30105" actId="20577"/>
          <ac:spMkLst>
            <pc:docMk/>
            <pc:sldMk cId="2337219863" sldId="423"/>
            <ac:spMk id="7" creationId="{91174B27-5537-7A26-7961-1DA50DF82245}"/>
          </ac:spMkLst>
        </pc:spChg>
        <pc:spChg chg="del">
          <ac:chgData name="Kwanghoon Jeong" userId="f3d143b3-b9be-494e-a1b3-f5a1df66c643" providerId="ADAL" clId="{3E63EB60-4BCE-40FC-92A3-9A7F6CA304EB}" dt="2024-01-14T23:48:33.247" v="30222" actId="478"/>
          <ac:spMkLst>
            <pc:docMk/>
            <pc:sldMk cId="2337219863" sldId="423"/>
            <ac:spMk id="8" creationId="{2178DB1F-7D7F-F9A5-D1D0-0C370E51CB06}"/>
          </ac:spMkLst>
        </pc:spChg>
        <pc:spChg chg="del">
          <ac:chgData name="Kwanghoon Jeong" userId="f3d143b3-b9be-494e-a1b3-f5a1df66c643" providerId="ADAL" clId="{3E63EB60-4BCE-40FC-92A3-9A7F6CA304EB}" dt="2024-01-14T23:48:33.247" v="30222" actId="478"/>
          <ac:spMkLst>
            <pc:docMk/>
            <pc:sldMk cId="2337219863" sldId="423"/>
            <ac:spMk id="9" creationId="{B923DA3A-9081-9453-72BD-0C03D2C938EA}"/>
          </ac:spMkLst>
        </pc:spChg>
        <pc:spChg chg="add mod">
          <ac:chgData name="Kwanghoon Jeong" userId="f3d143b3-b9be-494e-a1b3-f5a1df66c643" providerId="ADAL" clId="{3E63EB60-4BCE-40FC-92A3-9A7F6CA304EB}" dt="2024-01-15T00:17:09.543" v="30448" actId="207"/>
          <ac:spMkLst>
            <pc:docMk/>
            <pc:sldMk cId="2337219863" sldId="423"/>
            <ac:spMk id="10" creationId="{65CEC160-889F-00DA-4CDF-18AE897DEB4A}"/>
          </ac:spMkLst>
        </pc:spChg>
        <pc:spChg chg="add mod">
          <ac:chgData name="Kwanghoon Jeong" userId="f3d143b3-b9be-494e-a1b3-f5a1df66c643" providerId="ADAL" clId="{3E63EB60-4BCE-40FC-92A3-9A7F6CA304EB}" dt="2024-01-15T00:17:09.543" v="30448" actId="207"/>
          <ac:spMkLst>
            <pc:docMk/>
            <pc:sldMk cId="2337219863" sldId="423"/>
            <ac:spMk id="31" creationId="{91A95D55-5BE8-D5D7-A4D6-B46178DC66AC}"/>
          </ac:spMkLst>
        </pc:spChg>
        <pc:spChg chg="add mod">
          <ac:chgData name="Kwanghoon Jeong" userId="f3d143b3-b9be-494e-a1b3-f5a1df66c643" providerId="ADAL" clId="{3E63EB60-4BCE-40FC-92A3-9A7F6CA304EB}" dt="2024-01-15T00:17:09.543" v="30448" actId="207"/>
          <ac:spMkLst>
            <pc:docMk/>
            <pc:sldMk cId="2337219863" sldId="423"/>
            <ac:spMk id="33" creationId="{676D2590-51DB-35A6-0CC2-AA44EC6B9BEF}"/>
          </ac:spMkLst>
        </pc:spChg>
        <pc:spChg chg="add mod">
          <ac:chgData name="Kwanghoon Jeong" userId="f3d143b3-b9be-494e-a1b3-f5a1df66c643" providerId="ADAL" clId="{3E63EB60-4BCE-40FC-92A3-9A7F6CA304EB}" dt="2024-01-15T00:17:09.543" v="30448" actId="207"/>
          <ac:spMkLst>
            <pc:docMk/>
            <pc:sldMk cId="2337219863" sldId="423"/>
            <ac:spMk id="34" creationId="{E8A61EC9-545C-FBB9-FCB7-903CF85952F4}"/>
          </ac:spMkLst>
        </pc:spChg>
        <pc:spChg chg="mod">
          <ac:chgData name="Kwanghoon Jeong" userId="f3d143b3-b9be-494e-a1b3-f5a1df66c643" providerId="ADAL" clId="{3E63EB60-4BCE-40FC-92A3-9A7F6CA304EB}" dt="2024-01-15T00:19:08.002" v="30470"/>
          <ac:spMkLst>
            <pc:docMk/>
            <pc:sldMk cId="2337219863" sldId="423"/>
            <ac:spMk id="39" creationId="{BA55727D-F43D-E6D0-842F-8CF96442CF09}"/>
          </ac:spMkLst>
        </pc:spChg>
        <pc:spChg chg="mod">
          <ac:chgData name="Kwanghoon Jeong" userId="f3d143b3-b9be-494e-a1b3-f5a1df66c643" providerId="ADAL" clId="{3E63EB60-4BCE-40FC-92A3-9A7F6CA304EB}" dt="2024-01-15T00:19:08.002" v="30470"/>
          <ac:spMkLst>
            <pc:docMk/>
            <pc:sldMk cId="2337219863" sldId="423"/>
            <ac:spMk id="42" creationId="{3C32A50A-E34B-4C12-8905-B57A642CD28A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46" creationId="{77280FCC-0DCE-6B17-F62D-6EA33FFC2E1C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47" creationId="{D2A10E5D-3D32-F942-E3AC-37924498C051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48" creationId="{92D9BEBF-7DFD-FCAE-1263-FB6A5959E51E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49" creationId="{17A5DCF4-7D7D-2F2C-821E-435E5427BE87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50" creationId="{5A8FA83F-BB77-B6C9-45A0-1A1FC13B370C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51" creationId="{40AB5971-B289-0875-5491-FC7FC2A089C5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55" creationId="{A112C13C-A033-F419-1ABD-7A1FD7672C90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56" creationId="{1CB150BF-1589-ED57-6F5D-4608BFA23C2C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57" creationId="{A5EAFB3E-906C-2E51-3A99-0109CA9494B4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58" creationId="{F77A8DE2-9D85-7FE8-D459-08D3E064E40B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59" creationId="{726E6245-536A-7C70-848D-C0BE0C6585F2}"/>
          </ac:spMkLst>
        </pc:spChg>
        <pc:spChg chg="mod">
          <ac:chgData name="Kwanghoon Jeong" userId="f3d143b3-b9be-494e-a1b3-f5a1df66c643" providerId="ADAL" clId="{3E63EB60-4BCE-40FC-92A3-9A7F6CA304EB}" dt="2024-01-15T00:19:19.990" v="30473"/>
          <ac:spMkLst>
            <pc:docMk/>
            <pc:sldMk cId="2337219863" sldId="423"/>
            <ac:spMk id="60" creationId="{A2D84F29-0106-14D7-3D9F-CBD3AF79AD69}"/>
          </ac:spMkLst>
        </pc:spChg>
        <pc:grpChg chg="del">
          <ac:chgData name="Kwanghoon Jeong" userId="f3d143b3-b9be-494e-a1b3-f5a1df66c643" providerId="ADAL" clId="{3E63EB60-4BCE-40FC-92A3-9A7F6CA304EB}" dt="2024-01-14T23:40:30.927" v="30106" actId="478"/>
          <ac:grpSpMkLst>
            <pc:docMk/>
            <pc:sldMk cId="2337219863" sldId="423"/>
            <ac:grpSpMk id="32" creationId="{1ACD9FDF-EC12-7565-38A1-2DC006B4A02F}"/>
          </ac:grpSpMkLst>
        </pc:grpChg>
        <pc:grpChg chg="add mod">
          <ac:chgData name="Kwanghoon Jeong" userId="f3d143b3-b9be-494e-a1b3-f5a1df66c643" providerId="ADAL" clId="{3E63EB60-4BCE-40FC-92A3-9A7F6CA304EB}" dt="2024-01-15T00:19:09.627" v="30471" actId="1076"/>
          <ac:grpSpMkLst>
            <pc:docMk/>
            <pc:sldMk cId="2337219863" sldId="423"/>
            <ac:grpSpMk id="37" creationId="{14BB5168-E0E9-BEE4-495F-BD8BD7A9D334}"/>
          </ac:grpSpMkLst>
        </pc:grpChg>
        <pc:grpChg chg="add mod">
          <ac:chgData name="Kwanghoon Jeong" userId="f3d143b3-b9be-494e-a1b3-f5a1df66c643" providerId="ADAL" clId="{3E63EB60-4BCE-40FC-92A3-9A7F6CA304EB}" dt="2024-01-15T00:19:30.201" v="30479" actId="1076"/>
          <ac:grpSpMkLst>
            <pc:docMk/>
            <pc:sldMk cId="2337219863" sldId="423"/>
            <ac:grpSpMk id="40" creationId="{C3CD1556-2BD9-E428-3C8C-E5AF30522312}"/>
          </ac:grpSpMkLst>
        </pc:grpChg>
        <pc:grpChg chg="add mod">
          <ac:chgData name="Kwanghoon Jeong" userId="f3d143b3-b9be-494e-a1b3-f5a1df66c643" providerId="ADAL" clId="{3E63EB60-4BCE-40FC-92A3-9A7F6CA304EB}" dt="2024-01-15T00:19:28.185" v="30477" actId="164"/>
          <ac:grpSpMkLst>
            <pc:docMk/>
            <pc:sldMk cId="2337219863" sldId="423"/>
            <ac:grpSpMk id="43" creationId="{E2F22346-AFF6-A2E9-47F2-CED4723BE8DE}"/>
          </ac:grpSpMkLst>
        </pc:grpChg>
        <pc:grpChg chg="mod">
          <ac:chgData name="Kwanghoon Jeong" userId="f3d143b3-b9be-494e-a1b3-f5a1df66c643" providerId="ADAL" clId="{3E63EB60-4BCE-40FC-92A3-9A7F6CA304EB}" dt="2024-01-15T00:19:19.990" v="30473"/>
          <ac:grpSpMkLst>
            <pc:docMk/>
            <pc:sldMk cId="2337219863" sldId="423"/>
            <ac:grpSpMk id="44" creationId="{21AA085F-17B6-3E02-85EB-5A8D88DF2705}"/>
          </ac:grpSpMkLst>
        </pc:grpChg>
        <pc:grpChg chg="add mod">
          <ac:chgData name="Kwanghoon Jeong" userId="f3d143b3-b9be-494e-a1b3-f5a1df66c643" providerId="ADAL" clId="{3E63EB60-4BCE-40FC-92A3-9A7F6CA304EB}" dt="2024-01-15T00:19:28.185" v="30477" actId="164"/>
          <ac:grpSpMkLst>
            <pc:docMk/>
            <pc:sldMk cId="2337219863" sldId="423"/>
            <ac:grpSpMk id="52" creationId="{25F5F061-F6CD-C505-CBAB-1A619EE94974}"/>
          </ac:grpSpMkLst>
        </pc:grpChg>
        <pc:grpChg chg="mod">
          <ac:chgData name="Kwanghoon Jeong" userId="f3d143b3-b9be-494e-a1b3-f5a1df66c643" providerId="ADAL" clId="{3E63EB60-4BCE-40FC-92A3-9A7F6CA304EB}" dt="2024-01-15T00:19:19.990" v="30473"/>
          <ac:grpSpMkLst>
            <pc:docMk/>
            <pc:sldMk cId="2337219863" sldId="423"/>
            <ac:grpSpMk id="53" creationId="{4AF80397-246F-D1DC-344F-06F2EEE41900}"/>
          </ac:grpSpMkLst>
        </pc:grpChg>
        <pc:grpChg chg="add mod">
          <ac:chgData name="Kwanghoon Jeong" userId="f3d143b3-b9be-494e-a1b3-f5a1df66c643" providerId="ADAL" clId="{3E63EB60-4BCE-40FC-92A3-9A7F6CA304EB}" dt="2024-01-15T00:19:39.709" v="30481" actId="1076"/>
          <ac:grpSpMkLst>
            <pc:docMk/>
            <pc:sldMk cId="2337219863" sldId="423"/>
            <ac:grpSpMk id="61" creationId="{F7E61AC9-E2BC-3846-A381-B6FCF49DECB0}"/>
          </ac:grpSpMkLst>
        </pc:grpChg>
        <pc:picChg chg="add mod">
          <ac:chgData name="Kwanghoon Jeong" userId="f3d143b3-b9be-494e-a1b3-f5a1df66c643" providerId="ADAL" clId="{3E63EB60-4BCE-40FC-92A3-9A7F6CA304EB}" dt="2024-01-15T00:16:26.423" v="30440" actId="732"/>
          <ac:picMkLst>
            <pc:docMk/>
            <pc:sldMk cId="2337219863" sldId="423"/>
            <ac:picMk id="2" creationId="{9F773DD2-0A14-A428-248B-7673BCC276B3}"/>
          </ac:picMkLst>
        </pc:picChg>
        <pc:picChg chg="mod">
          <ac:chgData name="Kwanghoon Jeong" userId="f3d143b3-b9be-494e-a1b3-f5a1df66c643" providerId="ADAL" clId="{3E63EB60-4BCE-40FC-92A3-9A7F6CA304EB}" dt="2024-01-14T21:24:01.076" v="29755" actId="1076"/>
          <ac:picMkLst>
            <pc:docMk/>
            <pc:sldMk cId="2337219863" sldId="423"/>
            <ac:picMk id="11" creationId="{290AE5A3-D9C7-502A-3E37-DBC2D6D20BBB}"/>
          </ac:picMkLst>
        </pc:picChg>
        <pc:picChg chg="add mod">
          <ac:chgData name="Kwanghoon Jeong" userId="f3d143b3-b9be-494e-a1b3-f5a1df66c643" providerId="ADAL" clId="{3E63EB60-4BCE-40FC-92A3-9A7F6CA304EB}" dt="2024-01-15T00:16:55.051" v="30446"/>
          <ac:picMkLst>
            <pc:docMk/>
            <pc:sldMk cId="2337219863" sldId="423"/>
            <ac:picMk id="35" creationId="{D918AE8D-6F25-5D24-8EF2-52EF43B30AC1}"/>
          </ac:picMkLst>
        </pc:picChg>
        <pc:picChg chg="add del mod">
          <ac:chgData name="Kwanghoon Jeong" userId="f3d143b3-b9be-494e-a1b3-f5a1df66c643" providerId="ADAL" clId="{3E63EB60-4BCE-40FC-92A3-9A7F6CA304EB}" dt="2024-01-15T00:18:16.615" v="30469" actId="478"/>
          <ac:picMkLst>
            <pc:docMk/>
            <pc:sldMk cId="2337219863" sldId="423"/>
            <ac:picMk id="36" creationId="{EF1723DE-4194-CE40-6067-42CF14A9F7D5}"/>
          </ac:picMkLst>
        </pc:picChg>
        <pc:picChg chg="mod">
          <ac:chgData name="Kwanghoon Jeong" userId="f3d143b3-b9be-494e-a1b3-f5a1df66c643" providerId="ADAL" clId="{3E63EB60-4BCE-40FC-92A3-9A7F6CA304EB}" dt="2024-01-15T00:19:08.002" v="30470"/>
          <ac:picMkLst>
            <pc:docMk/>
            <pc:sldMk cId="2337219863" sldId="423"/>
            <ac:picMk id="38" creationId="{B047CA60-1BD3-3867-B34D-F89DEEF1C4BB}"/>
          </ac:picMkLst>
        </pc:picChg>
        <pc:picChg chg="mod">
          <ac:chgData name="Kwanghoon Jeong" userId="f3d143b3-b9be-494e-a1b3-f5a1df66c643" providerId="ADAL" clId="{3E63EB60-4BCE-40FC-92A3-9A7F6CA304EB}" dt="2024-01-15T00:19:08.002" v="30470"/>
          <ac:picMkLst>
            <pc:docMk/>
            <pc:sldMk cId="2337219863" sldId="423"/>
            <ac:picMk id="41" creationId="{3C02693C-23EB-B9E1-547C-0A6051F6EA5A}"/>
          </ac:picMkLst>
        </pc:picChg>
        <pc:picChg chg="mod">
          <ac:chgData name="Kwanghoon Jeong" userId="f3d143b3-b9be-494e-a1b3-f5a1df66c643" providerId="ADAL" clId="{3E63EB60-4BCE-40FC-92A3-9A7F6CA304EB}" dt="2024-01-15T00:19:19.990" v="30473"/>
          <ac:picMkLst>
            <pc:docMk/>
            <pc:sldMk cId="2337219863" sldId="423"/>
            <ac:picMk id="45" creationId="{115F07E9-8877-303B-4676-6C4F2ADBD026}"/>
          </ac:picMkLst>
        </pc:picChg>
        <pc:picChg chg="mod">
          <ac:chgData name="Kwanghoon Jeong" userId="f3d143b3-b9be-494e-a1b3-f5a1df66c643" providerId="ADAL" clId="{3E63EB60-4BCE-40FC-92A3-9A7F6CA304EB}" dt="2024-01-15T00:19:19.990" v="30473"/>
          <ac:picMkLst>
            <pc:docMk/>
            <pc:sldMk cId="2337219863" sldId="423"/>
            <ac:picMk id="54" creationId="{FD3EE894-2E2E-3F6C-C2A6-03525355F209}"/>
          </ac:picMkLst>
        </pc:picChg>
      </pc:sldChg>
      <pc:sldChg chg="addSp delSp modSp new mod ord modNotesTx">
        <pc:chgData name="Kwanghoon Jeong" userId="f3d143b3-b9be-494e-a1b3-f5a1df66c643" providerId="ADAL" clId="{3E63EB60-4BCE-40FC-92A3-9A7F6CA304EB}" dt="2024-01-15T00:38:10.307" v="31048"/>
        <pc:sldMkLst>
          <pc:docMk/>
          <pc:sldMk cId="1120006110" sldId="424"/>
        </pc:sldMkLst>
        <pc:spChg chg="del mod">
          <ac:chgData name="Kwanghoon Jeong" userId="f3d143b3-b9be-494e-a1b3-f5a1df66c643" providerId="ADAL" clId="{3E63EB60-4BCE-40FC-92A3-9A7F6CA304EB}" dt="2024-01-14T21:15:20.034" v="29664" actId="478"/>
          <ac:spMkLst>
            <pc:docMk/>
            <pc:sldMk cId="1120006110" sldId="424"/>
            <ac:spMk id="2" creationId="{6D42F6A7-5A2F-7FCB-0F04-C067D58242FE}"/>
          </ac:spMkLst>
        </pc:spChg>
        <pc:spChg chg="del">
          <ac:chgData name="Kwanghoon Jeong" userId="f3d143b3-b9be-494e-a1b3-f5a1df66c643" providerId="ADAL" clId="{3E63EB60-4BCE-40FC-92A3-9A7F6CA304EB}" dt="2024-01-14T21:15:39.874" v="29674" actId="478"/>
          <ac:spMkLst>
            <pc:docMk/>
            <pc:sldMk cId="1120006110" sldId="424"/>
            <ac:spMk id="3" creationId="{0B90A197-9BB9-A62F-F2B1-C05E4987EB30}"/>
          </ac:spMkLst>
        </pc:spChg>
        <pc:spChg chg="del">
          <ac:chgData name="Kwanghoon Jeong" userId="f3d143b3-b9be-494e-a1b3-f5a1df66c643" providerId="ADAL" clId="{3E63EB60-4BCE-40FC-92A3-9A7F6CA304EB}" dt="2024-01-14T19:53:11.006" v="29446" actId="478"/>
          <ac:spMkLst>
            <pc:docMk/>
            <pc:sldMk cId="1120006110" sldId="424"/>
            <ac:spMk id="5" creationId="{56652F9E-1494-01C7-88D7-368A8678F6EF}"/>
          </ac:spMkLst>
        </pc:spChg>
        <pc:spChg chg="del">
          <ac:chgData name="Kwanghoon Jeong" userId="f3d143b3-b9be-494e-a1b3-f5a1df66c643" providerId="ADAL" clId="{3E63EB60-4BCE-40FC-92A3-9A7F6CA304EB}" dt="2024-01-14T19:53:11.006" v="29446" actId="478"/>
          <ac:spMkLst>
            <pc:docMk/>
            <pc:sldMk cId="1120006110" sldId="424"/>
            <ac:spMk id="6" creationId="{3C105C4F-D9FE-9D93-0FCD-D6665E65F213}"/>
          </ac:spMkLst>
        </pc:spChg>
        <pc:spChg chg="add mod topLvl">
          <ac:chgData name="Kwanghoon Jeong" userId="f3d143b3-b9be-494e-a1b3-f5a1df66c643" providerId="ADAL" clId="{3E63EB60-4BCE-40FC-92A3-9A7F6CA304EB}" dt="2024-01-14T21:19:43.258" v="29741" actId="1076"/>
          <ac:spMkLst>
            <pc:docMk/>
            <pc:sldMk cId="1120006110" sldId="424"/>
            <ac:spMk id="8" creationId="{DE47F0C9-E2D8-12AA-E634-70ADA09933D3}"/>
          </ac:spMkLst>
        </pc:spChg>
        <pc:spChg chg="add mod topLvl">
          <ac:chgData name="Kwanghoon Jeong" userId="f3d143b3-b9be-494e-a1b3-f5a1df66c643" providerId="ADAL" clId="{3E63EB60-4BCE-40FC-92A3-9A7F6CA304EB}" dt="2024-01-14T20:00:52.389" v="29476" actId="165"/>
          <ac:spMkLst>
            <pc:docMk/>
            <pc:sldMk cId="1120006110" sldId="424"/>
            <ac:spMk id="9" creationId="{408C37A8-6500-0801-7889-39CDB6495EE9}"/>
          </ac:spMkLst>
        </pc:spChg>
        <pc:spChg chg="add mod topLvl">
          <ac:chgData name="Kwanghoon Jeong" userId="f3d143b3-b9be-494e-a1b3-f5a1df66c643" providerId="ADAL" clId="{3E63EB60-4BCE-40FC-92A3-9A7F6CA304EB}" dt="2024-01-14T23:44:00.045" v="30114" actId="20577"/>
          <ac:spMkLst>
            <pc:docMk/>
            <pc:sldMk cId="1120006110" sldId="424"/>
            <ac:spMk id="10" creationId="{ECB4E913-BEFB-8EB1-9D45-1432409CAE43}"/>
          </ac:spMkLst>
        </pc:spChg>
        <pc:spChg chg="add mod topLvl">
          <ac:chgData name="Kwanghoon Jeong" userId="f3d143b3-b9be-494e-a1b3-f5a1df66c643" providerId="ADAL" clId="{3E63EB60-4BCE-40FC-92A3-9A7F6CA304EB}" dt="2024-01-14T20:00:52.389" v="29476" actId="165"/>
          <ac:spMkLst>
            <pc:docMk/>
            <pc:sldMk cId="1120006110" sldId="424"/>
            <ac:spMk id="11" creationId="{92718E34-2A3C-1CDE-6E0B-AF6BD4BFAC18}"/>
          </ac:spMkLst>
        </pc:spChg>
        <pc:spChg chg="add mod topLvl">
          <ac:chgData name="Kwanghoon Jeong" userId="f3d143b3-b9be-494e-a1b3-f5a1df66c643" providerId="ADAL" clId="{3E63EB60-4BCE-40FC-92A3-9A7F6CA304EB}" dt="2024-01-14T23:43:47.409" v="30111" actId="6549"/>
          <ac:spMkLst>
            <pc:docMk/>
            <pc:sldMk cId="1120006110" sldId="424"/>
            <ac:spMk id="12" creationId="{E7D0B052-FCD8-262A-1C06-9964E57F7122}"/>
          </ac:spMkLst>
        </pc:spChg>
        <pc:spChg chg="add mod topLvl">
          <ac:chgData name="Kwanghoon Jeong" userId="f3d143b3-b9be-494e-a1b3-f5a1df66c643" providerId="ADAL" clId="{3E63EB60-4BCE-40FC-92A3-9A7F6CA304EB}" dt="2024-01-14T23:43:55.036" v="30113" actId="6549"/>
          <ac:spMkLst>
            <pc:docMk/>
            <pc:sldMk cId="1120006110" sldId="424"/>
            <ac:spMk id="13" creationId="{BEFD84C8-FBA8-CB2E-94CF-48950E31635E}"/>
          </ac:spMkLst>
        </pc:spChg>
        <pc:spChg chg="add mod topLvl">
          <ac:chgData name="Kwanghoon Jeong" userId="f3d143b3-b9be-494e-a1b3-f5a1df66c643" providerId="ADAL" clId="{3E63EB60-4BCE-40FC-92A3-9A7F6CA304EB}" dt="2024-01-14T23:43:51.549" v="30112" actId="6549"/>
          <ac:spMkLst>
            <pc:docMk/>
            <pc:sldMk cId="1120006110" sldId="424"/>
            <ac:spMk id="14" creationId="{227A53CA-823B-D1E8-965D-5D44DC32FA4B}"/>
          </ac:spMkLst>
        </pc:spChg>
        <pc:spChg chg="add mod topLvl">
          <ac:chgData name="Kwanghoon Jeong" userId="f3d143b3-b9be-494e-a1b3-f5a1df66c643" providerId="ADAL" clId="{3E63EB60-4BCE-40FC-92A3-9A7F6CA304EB}" dt="2024-01-14T21:19:35.745" v="29738" actId="1076"/>
          <ac:spMkLst>
            <pc:docMk/>
            <pc:sldMk cId="1120006110" sldId="424"/>
            <ac:spMk id="15" creationId="{733E7FAD-DBD4-ECA1-E705-AC3E09AD7D67}"/>
          </ac:spMkLst>
        </pc:spChg>
        <pc:spChg chg="add mod topLvl">
          <ac:chgData name="Kwanghoon Jeong" userId="f3d143b3-b9be-494e-a1b3-f5a1df66c643" providerId="ADAL" clId="{3E63EB60-4BCE-40FC-92A3-9A7F6CA304EB}" dt="2024-01-14T20:00:52.389" v="29476" actId="165"/>
          <ac:spMkLst>
            <pc:docMk/>
            <pc:sldMk cId="1120006110" sldId="424"/>
            <ac:spMk id="16" creationId="{65ECCF26-E175-29F8-37E3-300233679C18}"/>
          </ac:spMkLst>
        </pc:spChg>
        <pc:spChg chg="add mod topLvl">
          <ac:chgData name="Kwanghoon Jeong" userId="f3d143b3-b9be-494e-a1b3-f5a1df66c643" providerId="ADAL" clId="{3E63EB60-4BCE-40FC-92A3-9A7F6CA304EB}" dt="2024-01-14T20:00:52.389" v="29476" actId="165"/>
          <ac:spMkLst>
            <pc:docMk/>
            <pc:sldMk cId="1120006110" sldId="424"/>
            <ac:spMk id="17" creationId="{57A6498A-F66B-0528-9729-4C83ACE8B677}"/>
          </ac:spMkLst>
        </pc:spChg>
        <pc:spChg chg="add mod topLvl">
          <ac:chgData name="Kwanghoon Jeong" userId="f3d143b3-b9be-494e-a1b3-f5a1df66c643" providerId="ADAL" clId="{3E63EB60-4BCE-40FC-92A3-9A7F6CA304EB}" dt="2024-01-14T20:00:52.389" v="29476" actId="165"/>
          <ac:spMkLst>
            <pc:docMk/>
            <pc:sldMk cId="1120006110" sldId="424"/>
            <ac:spMk id="18" creationId="{FAA5F4A1-88BD-5C8F-D7BE-970326AD99C3}"/>
          </ac:spMkLst>
        </pc:spChg>
        <pc:spChg chg="add mod topLvl">
          <ac:chgData name="Kwanghoon Jeong" userId="f3d143b3-b9be-494e-a1b3-f5a1df66c643" providerId="ADAL" clId="{3E63EB60-4BCE-40FC-92A3-9A7F6CA304EB}" dt="2024-01-14T20:00:52.389" v="29476" actId="165"/>
          <ac:spMkLst>
            <pc:docMk/>
            <pc:sldMk cId="1120006110" sldId="424"/>
            <ac:spMk id="19" creationId="{111C9EFA-0850-3253-988F-C1A1A6FF85B5}"/>
          </ac:spMkLst>
        </pc:spChg>
        <pc:spChg chg="add mod topLvl">
          <ac:chgData name="Kwanghoon Jeong" userId="f3d143b3-b9be-494e-a1b3-f5a1df66c643" providerId="ADAL" clId="{3E63EB60-4BCE-40FC-92A3-9A7F6CA304EB}" dt="2024-01-14T20:00:52.389" v="29476" actId="165"/>
          <ac:spMkLst>
            <pc:docMk/>
            <pc:sldMk cId="1120006110" sldId="424"/>
            <ac:spMk id="21" creationId="{6DDB30DB-1A38-A633-1A4D-B5AE3A8EEE02}"/>
          </ac:spMkLst>
        </pc:spChg>
        <pc:spChg chg="add mod topLvl">
          <ac:chgData name="Kwanghoon Jeong" userId="f3d143b3-b9be-494e-a1b3-f5a1df66c643" providerId="ADAL" clId="{3E63EB60-4BCE-40FC-92A3-9A7F6CA304EB}" dt="2024-01-14T20:00:52.389" v="29476" actId="165"/>
          <ac:spMkLst>
            <pc:docMk/>
            <pc:sldMk cId="1120006110" sldId="424"/>
            <ac:spMk id="22" creationId="{F0BBC139-8741-C554-F291-856B3B9ADD5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5" creationId="{5202AA10-2BCA-62D8-CFB2-0DE1620F088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6" creationId="{CEE0E060-1282-159C-9867-35C305936B9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7" creationId="{8F40E884-4A2E-80D2-6A83-714B7802AA3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8" creationId="{DF4F5A4A-3BC3-AE8E-2919-1CCF393DD0A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9" creationId="{31CD53C3-847B-6E16-1688-84A657058A4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0" creationId="{35571366-6363-D2F0-BB66-42ADD226B9B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1" creationId="{5597C5C3-7D4D-CC22-8B51-FDDB56DD7E8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2" creationId="{170763F3-13B6-AABF-BFA4-E45FD5D04A8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3" creationId="{5BC558E3-CD46-83FC-3523-62104100F79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4" creationId="{7E33F942-D102-C16E-F301-E1D891D26F50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5" creationId="{DA161E9D-6219-7FB5-0876-640C94BAA70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6" creationId="{A73C24D4-3551-6C63-4F0C-8C2DAEE399B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7" creationId="{0F147305-1108-CF68-7579-4F20446EE91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8" creationId="{EF77724F-FA18-F165-F6A6-989600C15A8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39" creationId="{921FB5F7-5CC1-1E5E-AC3A-59BAEE85B1B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0" creationId="{DF478732-794E-DF68-128D-32CB1B04E12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1" creationId="{5C108F73-CB80-8C0B-EAAA-40F1F44869C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2" creationId="{456A65FE-11EF-5E85-37E1-22C6652638D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3" creationId="{F6477612-58C5-658E-7B23-C8DB9DD247B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4" creationId="{D4425A9F-B87B-F61C-679E-E915F09FF18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5" creationId="{61796375-418D-9B27-A043-E444E708473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6" creationId="{FA09E9C2-5431-A93E-38A6-838ABCE8A8F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7" creationId="{3E285632-3828-B45D-CAF7-63885FCD1FF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8" creationId="{CC1A7185-8894-40C3-253B-FE245C65FC96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49" creationId="{E2AB8EBC-3808-15A3-4BD6-B141CB52CBA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0" creationId="{763CB5B2-216E-174E-A8E8-62F28A756F3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1" creationId="{278D81A9-0A06-36D7-BA86-F9D1BA4BC8F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2" creationId="{B533EAAE-6CC6-0987-5755-81BB498032C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3" creationId="{A77156DF-CFD7-DF41-ED40-BBF8FBD6B6A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4" creationId="{3ADE87C4-B630-4387-2E42-AB3AA844E5B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5" creationId="{5ECCAC53-061C-73BA-9CAD-0D75F9A5E36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6" creationId="{0F25FBEE-01D5-3320-807F-3AF13CA9710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7" creationId="{0C34E486-CAFE-6BD9-B008-250D6BFDA48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8" creationId="{37B44351-62DA-1657-205F-924D068BEA6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59" creationId="{DD93A480-04D2-0264-1290-11C16926806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0" creationId="{4343C63D-6E15-3872-3674-209F8A2F6A7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1" creationId="{3B93574E-22AC-CE9C-9104-E5389A2B660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2" creationId="{0C8DC136-43A5-12FE-59D1-670BC7A4948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3" creationId="{9595F0D6-C5BE-81E2-D6AA-E2E0FAB55DF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4" creationId="{E8A681D2-D8D4-12E7-42A6-5FC54848098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5" creationId="{28D84B96-F93A-D854-77C1-4EBEB4C44C7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6" creationId="{184D5A3C-7635-50AB-0A25-58809E5B60E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7" creationId="{EB7A3161-1652-4767-42FA-96E4B2451C0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8" creationId="{9D85A926-0195-CDE3-1B96-C59D36AFDC0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69" creationId="{5341A924-6DDD-D797-13CE-8DFAE7757EE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0" creationId="{0D054124-EBD3-76A3-B9E9-B037FA4AD44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1" creationId="{A7B76081-1567-7F2A-31E1-8A401F1C4C9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2" creationId="{C4973B53-3713-A6CB-8F2D-23A2EADE7790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3" creationId="{88FCC4A8-09B7-1066-5F79-5BB3C3884DB6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4" creationId="{5D72F4F3-D79F-E0EE-24D4-0193D7E59F7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5" creationId="{E5954B29-C2B8-4454-2BA7-A88E94833CD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6" creationId="{449A1817-32F3-52EE-8E89-2375DA68E8E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7" creationId="{7D6B49B3-3AB7-7B16-A509-15D3D51A6C8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8" creationId="{460A7229-5F85-8986-65F1-93B3A84F024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79" creationId="{C18D9DD6-080B-AEE3-839B-E0C8BEBC2FA0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0" creationId="{24232639-6C35-167B-FC7D-49C4173D052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1" creationId="{3E7FBE88-1DEA-7F63-94C9-49B2B3C590A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2" creationId="{1E42E5AD-1424-1E70-4F1C-9C7E53526A2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3" creationId="{6539DFD9-0FDB-5995-4495-F5482F3AA82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4" creationId="{BD4CE963-D05C-2FA9-8B5D-84E3C6ECD43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5" creationId="{EADDCD54-1443-5D1C-87B0-8D34A3812C7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6" creationId="{0C087B67-5EE7-2E6B-49C5-C57FDBA7370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7" creationId="{A92B5BB2-18D3-7E32-C756-247D1D2C4BF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8" creationId="{1D0AAEBF-8B7B-9240-0B7E-7E362115407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89" creationId="{50569294-95C9-13CB-9ED1-AF416214964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0" creationId="{A9F04392-8CA0-27ED-457A-B7E422B9A68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1" creationId="{CF69D066-B6C7-2B22-C68F-EA25E6B9F85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2" creationId="{72C8C57F-CCB2-F951-1527-D36F1611EC5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3" creationId="{F87477A4-D194-89DC-1362-D2BC18ABE97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4" creationId="{8D573D56-CBD4-E5F5-5402-15380383E34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5" creationId="{C572AF5B-DF32-1E95-5F35-B07284BAC8F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6" creationId="{837B3AD0-49A6-3ED5-34FE-9CEC37BA940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7" creationId="{7A7964A7-3CB3-B6A8-966D-0F8E6161330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8" creationId="{623F8804-953C-B7B5-08C6-4605A67A2A5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99" creationId="{37D1BF24-6B58-A1EB-C9E6-C07D2E1E8F3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0" creationId="{47865743-EBC2-2275-FC9B-33406F0773E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1" creationId="{ED80EAA0-872E-30BB-A6E3-BF48B74D2CA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2" creationId="{AB92AAB9-5572-E200-F9DD-286215E9BEC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3" creationId="{B31C850B-3EAD-B18D-BD02-3965652EF9F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4" creationId="{6EDB8517-7AB7-BB53-63A1-BA89B9264AE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5" creationId="{59AACF11-A352-0181-D8B9-483B6E1C431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6" creationId="{4E37EECA-7584-59A0-C5BC-E00FF2A58A3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7" creationId="{25F59981-3F9A-BFAE-2D25-7498ECE6DC76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8" creationId="{13D6A36F-B737-8377-228F-2E2E4D2C6E1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09" creationId="{5583F785-F17E-9FF6-BDA4-96F4D41DC7E0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0" creationId="{23310B0D-3261-3DA3-17AD-11D74526F07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1" creationId="{0572D955-EF62-C288-356C-D8720E9099C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2" creationId="{BD3008FA-CD97-7E2C-E8D1-FF6C546C1280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3" creationId="{898938A7-E6B5-08D2-CA5C-FBE57A90BE3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4" creationId="{182B14E2-B5F2-47A9-FA0E-064AC37A1FE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5" creationId="{5C1D9F78-C26F-1EAD-5D0C-B5F10322187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6" creationId="{6D705BAC-214C-47DF-8DD4-7BE2AC7C537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7" creationId="{6A998DF3-4D27-6A82-FA36-6FE190B32B3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8" creationId="{57C7F508-B0A0-3BF0-B6AE-C9CDC3201A5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19" creationId="{2D3FC6E0-2E63-9DBF-F4BC-181B3DC8EF76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0" creationId="{BCA752B4-1959-F3F9-9EBC-3FE05715958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1" creationId="{E55BED6B-5C9D-A858-6386-7C624FF8EB2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2" creationId="{3ED576F7-5673-F9FA-1B04-1FB26297814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3" creationId="{3271754B-C106-4AEC-55D3-A10F91C5F6A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4" creationId="{48331856-3E12-6BC8-ECB2-46162127A6E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5" creationId="{39B68380-FC20-3E63-1939-795DA42E763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6" creationId="{08B4C292-FF67-9FAF-B69C-DF155AE3EDD8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7" creationId="{3E38BC7B-4EFF-1F24-CBA7-FB883219ED78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8" creationId="{2C5A2E92-E40E-FDE8-B425-7B1A38117BE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29" creationId="{725A2BCF-0AF9-8D1C-DB9C-4B984BC916F6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0" creationId="{8FF6F27B-4675-A836-7340-0FA043AF1AF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1" creationId="{8A0BA363-7BDC-9DD7-C0E0-0849BF62439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2" creationId="{8FE13BC4-A56D-B033-28A9-56C285BB9D8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3" creationId="{9E483335-AD42-7974-2FB3-6281D956A2B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4" creationId="{4FA190D6-20B4-7DD6-C9F7-7DC92EF0D47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5" creationId="{3AD3196E-EFD9-06BA-5DE5-FF27A26F65B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6" creationId="{F2D09037-7B74-C7B6-DCF5-92AB42A43DC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7" creationId="{C585E559-23A5-898E-E7F3-5611FD91B2B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8" creationId="{86D82DD4-ACE5-AD80-6C63-54F08B54012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39" creationId="{789FA9C2-CBE6-0457-DD41-9656FC7E095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0" creationId="{37E57415-C583-AE97-B9D8-C26D3193E0A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1" creationId="{617FBDB1-9AB4-F13A-7852-C6BA6DF11ED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2" creationId="{F397FFEC-3273-C9E0-E4FB-A1FCA3E634A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3" creationId="{11717966-FF2C-945D-6BC8-F13914DB7FF0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4" creationId="{1CBBEADE-98FB-59E4-5559-B5124BCCE808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5" creationId="{6B4D8E79-D84B-1314-34EE-E78DDBBF2DF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6" creationId="{1CDF2C81-B652-BBBC-D56E-7AD1BC94A49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7" creationId="{23B3EAD7-4663-9699-6458-2A5DABDD9E2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8" creationId="{9563092F-16A4-4BE2-9E3C-2F3C30A6ECE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49" creationId="{D2FB19A4-5E3D-1658-5DA8-08856383D95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0" creationId="{DABB8611-76EC-9C36-9D68-4B9374F0B6F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1" creationId="{86CCD154-F671-65EF-DC91-05478777C46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2" creationId="{41CB80CE-1D9D-276E-D29A-02456B675C78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3" creationId="{C58AFA87-2DC5-C127-3EB6-4108362BCF0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4" creationId="{E9A8FAC0-17AB-E314-9CD0-9058C6314CA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5" creationId="{6225DE37-FCBC-E002-FFDC-5C4362EF645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6" creationId="{5EB47202-2FCB-8750-805F-F9167F7CDD1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7" creationId="{7E14A98A-5BDF-8E5C-6EA3-F3FDE8A4987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8" creationId="{1914F341-EED0-2244-DF4D-C5B2EED5B6D8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59" creationId="{8497FB58-1964-ED31-558A-C676F150145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0" creationId="{5EFD56A2-033F-48E1-9DEA-5B51B80C5F2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1" creationId="{8750681C-6F61-14BE-A354-DC63D3E2B78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2" creationId="{1966BEA4-1D0F-8455-2063-46BF1DA5A3C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3" creationId="{3A0254F9-7E9F-7E7F-3B8E-6A6EF4A03EF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4" creationId="{051A322C-E063-5792-A04F-6D64EFAF8FA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5" creationId="{13E131F2-0A71-5835-3B33-F068ABDEA5E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6" creationId="{36463CF0-7B13-E53F-E8BC-9F2E82FBE77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7" creationId="{738FA723-5107-1626-BA2B-CDBEB459488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8" creationId="{EEE38206-4027-3E64-47DD-35857EBD67B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69" creationId="{4B445C13-0B13-59A1-F31F-05B692C6DAF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0" creationId="{87FE8DE5-8A88-84A6-4475-10B410438BA8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1" creationId="{799E3885-168F-14B6-FBE7-F60DF21D2CF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2" creationId="{1C376105-806D-B32D-1483-FF283933446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3" creationId="{811E028C-56BF-E0C6-5096-DD2953D6FB1D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4" creationId="{CD34F58C-4479-F873-9684-E853CE1AF0C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5" creationId="{996F5566-477C-A9D2-FE24-BE52471F77C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6" creationId="{032CE8BA-81D0-000F-72E0-96C549D2E968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7" creationId="{588F61C7-0476-7E48-3BAC-03D3B58089E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8" creationId="{5ED32479-2EC8-3B00-319A-DDAD424372E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79" creationId="{C3417903-B6B2-4868-9DD6-6676D3C8C880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0" creationId="{3D665DC9-0277-8BC8-7491-0F264BC98996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1" creationId="{B91D03A3-CD12-CB5B-0F35-85CB71673C1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2" creationId="{9ECF95FD-9BB7-EDA9-754F-3E87D00DE1B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3" creationId="{AD3D0C96-A065-1AA9-139B-EF71FD2F7494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4" creationId="{1B7F7965-C20F-BA7E-61BE-52E8B54C54B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5" creationId="{BDC29F55-0E09-6809-C993-21E5735A47E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6" creationId="{CC520681-8541-7040-C0B9-A1C171484B9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7" creationId="{7562DAA7-0454-3764-A8CA-DE156FDD62E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8" creationId="{9CED6273-306C-DC33-6B03-F4F56789F04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89" creationId="{63DEE2D4-75E4-9DEA-4F0F-DE9B94F32CB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0" creationId="{39B39EC8-A665-104C-2F0C-4FDD1A78D18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1" creationId="{97FDF9D8-8D86-33EF-2C58-CF106B8777B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2" creationId="{8F05D941-590E-8777-9E78-C25AD8079EA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3" creationId="{CC8A13EE-91C1-F09C-C844-FDA4D801581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4" creationId="{6FFF508B-F934-B04B-46DD-2E7F5E67F0E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5" creationId="{E4CDFF91-E5C9-1E4A-C2B1-FC40896D321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6" creationId="{79D87DBA-35F6-443D-F19D-ACB5EF3614D6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7" creationId="{5AFBE90C-F17F-C3EC-F9E2-E941BDAD607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8" creationId="{3B8EFE44-9E48-35BC-5501-6A2BC631395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199" creationId="{9DF406C8-A51F-67B1-339F-E7B4AB44498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0" creationId="{8A4C453D-099A-F3E3-8CC9-D9B289E00DD0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1" creationId="{B5131AD5-99BD-9DB1-75D9-965C4F87D808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2" creationId="{76B4042B-7E3A-E243-87A4-C75AD81114E3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3" creationId="{A150B046-AE12-4101-3442-EBCF9662D21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4" creationId="{04A45B9C-F540-7A0C-6EBC-C863F7839B3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5" creationId="{FFB1D6C5-63AB-5D29-BA9C-BE6BA0985AE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6" creationId="{BCCA9F9A-CDDE-F7F8-A5D1-2EC8559643C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7" creationId="{EB67B2C3-C5AA-7362-14E2-EFFB287B3D9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8" creationId="{4C2AAD20-7924-3243-B8A1-D43AE0F2217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09" creationId="{B3A83F48-5D69-8137-81A1-AD2552E8FF3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0" creationId="{F00F5B60-148B-4100-0873-6A1BBB1EE90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1" creationId="{EAE3E3B7-F43E-EB82-4B98-A6A12ACF5746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2" creationId="{39D83C11-56BA-E6E5-F216-F3BB013BD05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3" creationId="{1CCEBCFD-7009-D2F7-BE43-356250A0FF0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4" creationId="{7F77C403-4E7D-6824-182F-4F833F1732AE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5" creationId="{2B25C6A3-0A02-7C36-2803-C28A28DB85C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6" creationId="{9EF335AD-1987-3D11-D1C3-195284E54FC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7" creationId="{2F270784-546D-35BD-09E9-B24E7BCBF3E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8" creationId="{5D7F59B2-71FF-5594-239F-DB5C7CB6BAB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19" creationId="{D57D092C-0C10-2D3A-E155-EE6AF8C2101B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0" creationId="{C66EA6F1-E2D7-9D39-109F-D92A2FD879E6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1" creationId="{B8F073D6-AB5F-922C-CAE9-43D45D0DAD4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2" creationId="{15464524-D58A-A8A1-8CEC-F34F9660FF1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3" creationId="{F66E8C77-2604-FC19-8208-02A0D5458AC1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4" creationId="{25F62F5F-1F7F-6ED5-66D9-7DC8806F642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5" creationId="{083AD431-9D6A-8631-BE04-D88D024426B5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6" creationId="{52A168BB-1F6E-049A-CB62-A5E08F58E19A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7" creationId="{82F39D62-19E3-9788-8BAC-7125B4FA88A7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8" creationId="{96DAF6F1-7DB4-D750-D83D-B83910C82BF8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29" creationId="{C0FA2182-5692-8663-0177-6CD3A3F5749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30" creationId="{36CAC317-3D9C-E893-8AAA-D86DDBC86129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31" creationId="{BDAB36AF-3BA0-2775-79CF-5A171EC4ED7C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32" creationId="{AB202757-1E7D-774E-E185-95FEAE5B1722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33" creationId="{6780E402-DAD0-2645-9959-64C12179273F}"/>
          </ac:spMkLst>
        </pc:spChg>
        <pc:spChg chg="mod">
          <ac:chgData name="Kwanghoon Jeong" userId="f3d143b3-b9be-494e-a1b3-f5a1df66c643" providerId="ADAL" clId="{3E63EB60-4BCE-40FC-92A3-9A7F6CA304EB}" dt="2024-01-14T20:01:06.525" v="29480" actId="27803"/>
          <ac:spMkLst>
            <pc:docMk/>
            <pc:sldMk cId="1120006110" sldId="424"/>
            <ac:spMk id="234" creationId="{4ED4B34F-12BD-CDA6-B012-0DE875516FB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37" creationId="{9BF985EF-3E62-3FD3-0B39-967F9376C81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38" creationId="{81EB909D-E8AA-8710-64BE-48D24EC5436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39" creationId="{09F3E8E5-9342-043B-5D4F-55215F36172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0" creationId="{91AFB9B9-4AA9-0A96-5932-796B8F49FCE7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1" creationId="{86C36E85-5C5F-3B36-1B06-3592950E0185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2" creationId="{1C9EB732-0319-43E8-36C6-A52C7C669CEA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3" creationId="{297915AD-AA2C-7A7F-DC29-AE305EA7F4C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4" creationId="{24DA14C1-8888-5DF4-FACD-3565A563AC3C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5" creationId="{854F0DF7-1B19-962C-E0E3-448084CA1EE3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6" creationId="{EEC317D8-BAF0-DABB-5AB0-CC1A48619A53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7" creationId="{CED21CC6-B80C-227B-B555-2F6CD51DDFE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8" creationId="{F3B6BB7C-397C-6FFE-B4FB-FF967E35F88C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49" creationId="{835637FA-B675-D500-20BD-760521C48654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0" creationId="{81828A4F-B8F3-2232-49C0-3D1C7213716A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1" creationId="{7E145548-AEFF-8285-93EE-EB6ABF6CE30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2" creationId="{314D2E7C-C53B-C2CB-F30C-3EDC1BB8A0A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3" creationId="{48E3D52B-B91D-4727-D00B-1637FD475D8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4" creationId="{F307AF4F-347A-0472-744E-8123A0FFF12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5" creationId="{0F2B52FE-4C66-688D-8598-B180758E81C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6" creationId="{74F550BC-6553-6CE7-435B-4702893E65A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7" creationId="{A0E093D0-FC40-4D31-82F0-3CE7CE5E58B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8" creationId="{7AD71302-355F-6B33-3133-35373AF43A67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59" creationId="{8A83772A-51F1-2F84-56B0-8D6A7452C84A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0" creationId="{38B2B1FA-4A07-1154-8549-640E41A46BD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1" creationId="{8E92DD4B-9EF2-AAB1-9828-961A7A1115CA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2" creationId="{24CC12F1-34C2-C228-0EA9-872BF61B271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3" creationId="{4D95686B-F68D-6453-C826-30D2EE321F1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4" creationId="{A5326A05-772D-B09E-C66F-0BE3AEA38C6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5" creationId="{9E84AC9D-0DB2-E332-F326-659AB886C48A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6" creationId="{100D306F-E837-1F38-5721-AC83957B4B6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7" creationId="{4F6744BD-6008-0540-1303-7E683DBD600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8" creationId="{9E18C6CD-C083-C264-A5E4-D48519461B9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69" creationId="{FF83C601-49E0-38CB-3509-1F311E8CA6B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0" creationId="{64A2CCC6-CEEE-0693-11B4-E76079B6AD23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1" creationId="{35488BBC-1846-CF70-B4CE-6D18946D393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2" creationId="{D9D65426-7E02-C0E5-73B2-DEF9470A7E1C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3" creationId="{D527C84C-ABDD-4023-7C10-24D48B774FA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4" creationId="{E8BED2BA-E35B-F973-9285-3E367330CD65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5" creationId="{C747E2A4-FB87-9B9F-DF4C-30729A9D6D3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6" creationId="{1807FF3B-DF4D-963A-D17D-7399232919A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7" creationId="{D9954E5D-BB00-4AEC-7AF5-996205073934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8" creationId="{9E68E660-C733-43E2-ADAF-73DF3BF4FC7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79" creationId="{0AF0E7BF-079B-34C1-4779-CDB70EB6E3B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0" creationId="{70713D03-B8B1-12B6-8FFA-1FE335F97B8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1" creationId="{91F8BEAA-A2F3-3029-DF29-CBC16F434133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2" creationId="{F8D05D18-3B61-8D5E-D3B4-8B9AAA9DC69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3" creationId="{01FF9A7C-6089-6097-2E70-77C9FD6B200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4" creationId="{5D7AACA4-E00E-04C0-97D2-BA109A47779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5" creationId="{31D412C7-5AEB-A6A3-38D1-644A9481E7B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6" creationId="{28259438-E408-FCF3-2CB6-04BDC8178CE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7" creationId="{C9F2733A-D88D-84B0-CC7A-C6E243DE8D6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8" creationId="{E498A510-2D18-638C-D3E7-75F3AAD23BC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89" creationId="{26393621-3E97-D6B3-3FA2-EDCF02B0B95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90" creationId="{11254D00-A9CC-1A68-2337-83878722F70F}"/>
          </ac:spMkLst>
        </pc:spChg>
        <pc:spChg chg="del mod topLvl">
          <ac:chgData name="Kwanghoon Jeong" userId="f3d143b3-b9be-494e-a1b3-f5a1df66c643" providerId="ADAL" clId="{3E63EB60-4BCE-40FC-92A3-9A7F6CA304EB}" dt="2024-01-14T20:03:19.588" v="29493" actId="478"/>
          <ac:spMkLst>
            <pc:docMk/>
            <pc:sldMk cId="1120006110" sldId="424"/>
            <ac:spMk id="291" creationId="{3124A63A-96A8-53AD-93F5-62FFDE7EE7C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92" creationId="{0CB328A6-ACAA-886E-D29D-A820D3E5C8F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93" creationId="{622EFEEA-96B0-AFC4-E9D8-1C6FA9ABC304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94" creationId="{5FF0F10D-844A-57B5-5319-B23909F41AA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95" creationId="{CD3D68EE-7654-9DB7-2278-C17A016EA43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96" creationId="{26F288D3-D171-D384-2043-E41EF2E1111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97" creationId="{8728153A-2356-CBE6-A4BE-1508404B33B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98" creationId="{CF917429-C092-292A-CA5C-F9A048178533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299" creationId="{8639FDCB-451F-290A-EABE-2158A1D4EC1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0" creationId="{BA7B9CE1-8D15-ED3E-45A3-B3551A092934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1" creationId="{03159735-A754-E891-4A2A-A5FE3FC59FD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2" creationId="{BAD4880B-D2EF-3BEC-0278-090C74B7A6C5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3" creationId="{3CC091B9-B8C9-E85A-177B-9803C7DDFEF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4" creationId="{EA48D1ED-DA69-475A-66AF-3974C71C7D1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5" creationId="{E8BA3613-5C4E-5492-68B4-82BCBB2C20E8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6" creationId="{C271437E-09E9-3DE9-E4EA-5EE06638B45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7" creationId="{3787F252-1787-4566-04AA-75C5D2154BE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8" creationId="{C307912B-7F85-64C3-4AEE-DF4BFEF6B45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09" creationId="{F876400C-0AC9-8F5B-309A-D2A7FB24ED63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0" creationId="{EE8BF0F0-E4D1-064E-8122-E402C3884B5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1" creationId="{F53F0356-EF0F-B0FB-7B03-10C62E3D17B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2" creationId="{F8AF7269-C768-DBAC-3BF0-AF782F822FB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3" creationId="{73FC661A-1BAC-0396-7773-A554B0163E7D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4" creationId="{1BF41DD5-48D4-40C4-4B09-9A437DFD12F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5" creationId="{4766A840-F9FF-5C16-A3C2-110EEDF64EE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6" creationId="{77D6F2DD-9051-A437-1693-1971F01A9E5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7" creationId="{26E42CB7-0497-64F3-D1F7-DB727AB6077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8" creationId="{7D17D11E-1067-82CD-B983-8B9B7437C4B3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19" creationId="{88D5B02A-09ED-8055-A368-234B6563E285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0" creationId="{87F3CDFC-FDF5-CE4F-72D8-9BF508FC3D6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1" creationId="{8B75506D-D6B5-9A5B-4FE7-288E9DAA290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2" creationId="{3EB18B44-E1E9-2CB6-A524-60EACE0B0A3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3" creationId="{31411ED0-5722-7B71-82F2-3EDD646FBAA7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4" creationId="{8A4B0149-1F46-C393-341C-E644C3662688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5" creationId="{0F80EC56-AC35-4DC8-9D0B-ECA417548147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6" creationId="{DD2DC677-15B8-577A-6636-0943156C7B04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7" creationId="{1972D6A3-D7F4-6E96-E27C-1ABB5EDED77A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8" creationId="{393FE871-C5D5-2801-0A97-1AC239D2146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29" creationId="{4553E610-4AB1-8A81-B154-F39979B9FB8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0" creationId="{E44C32AE-DAC3-0105-2AB6-B3AD5D94456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1" creationId="{66B67604-6D68-9B95-FCD9-975720E98967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2" creationId="{7EB89A46-1FA8-FAC0-6A9A-37FA1921F623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3" creationId="{2251EBC7-68E4-C8ED-9C8E-2E950C672D27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4" creationId="{7AAED7DF-8BC4-94E6-2544-F9C1E82EB52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5" creationId="{288578C1-0B70-2C3F-7661-31926DA03E1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6" creationId="{8C9A08E3-85CE-1669-BC2F-71E8AF10EC7D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7" creationId="{84DF1640-DE86-B2BB-4043-9C06484B1D0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8" creationId="{5347A514-47D1-8681-EBE1-4621F421BA3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39" creationId="{7D395CF3-A9D9-F02E-6AD6-89323012254C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40" creationId="{A1EAC00A-9B54-CFC1-1783-42449B4DB90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41" creationId="{4BA6C5EA-873B-6A92-F374-715538957F8B}"/>
          </ac:spMkLst>
        </pc:spChg>
        <pc:spChg chg="del mod topLvl">
          <ac:chgData name="Kwanghoon Jeong" userId="f3d143b3-b9be-494e-a1b3-f5a1df66c643" providerId="ADAL" clId="{3E63EB60-4BCE-40FC-92A3-9A7F6CA304EB}" dt="2024-01-14T20:03:38.190" v="29500" actId="478"/>
          <ac:spMkLst>
            <pc:docMk/>
            <pc:sldMk cId="1120006110" sldId="424"/>
            <ac:spMk id="342" creationId="{239AFA1E-6CBD-F11D-1FC2-A1CD5375EC1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43" creationId="{0B5A5950-0379-4280-F803-E627AAAAE11B}"/>
          </ac:spMkLst>
        </pc:spChg>
        <pc:spChg chg="del mod topLvl">
          <ac:chgData name="Kwanghoon Jeong" userId="f3d143b3-b9be-494e-a1b3-f5a1df66c643" providerId="ADAL" clId="{3E63EB60-4BCE-40FC-92A3-9A7F6CA304EB}" dt="2024-01-14T20:03:43.625" v="29502" actId="478"/>
          <ac:spMkLst>
            <pc:docMk/>
            <pc:sldMk cId="1120006110" sldId="424"/>
            <ac:spMk id="344" creationId="{3DAD9EA3-58A1-017D-3BDC-4416DCBB5CFD}"/>
          </ac:spMkLst>
        </pc:spChg>
        <pc:spChg chg="del mod topLvl">
          <ac:chgData name="Kwanghoon Jeong" userId="f3d143b3-b9be-494e-a1b3-f5a1df66c643" providerId="ADAL" clId="{3E63EB60-4BCE-40FC-92A3-9A7F6CA304EB}" dt="2024-01-14T20:03:39.848" v="29501" actId="478"/>
          <ac:spMkLst>
            <pc:docMk/>
            <pc:sldMk cId="1120006110" sldId="424"/>
            <ac:spMk id="345" creationId="{F9D9122E-DC5C-F00A-F805-9F34FEC83702}"/>
          </ac:spMkLst>
        </pc:spChg>
        <pc:spChg chg="del mod topLvl">
          <ac:chgData name="Kwanghoon Jeong" userId="f3d143b3-b9be-494e-a1b3-f5a1df66c643" providerId="ADAL" clId="{3E63EB60-4BCE-40FC-92A3-9A7F6CA304EB}" dt="2024-01-14T20:03:36.305" v="29499" actId="478"/>
          <ac:spMkLst>
            <pc:docMk/>
            <pc:sldMk cId="1120006110" sldId="424"/>
            <ac:spMk id="346" creationId="{79749843-57BC-7357-18EE-2AD1BA8D2FAF}"/>
          </ac:spMkLst>
        </pc:spChg>
        <pc:spChg chg="del mod topLvl">
          <ac:chgData name="Kwanghoon Jeong" userId="f3d143b3-b9be-494e-a1b3-f5a1df66c643" providerId="ADAL" clId="{3E63EB60-4BCE-40FC-92A3-9A7F6CA304EB}" dt="2024-01-14T20:03:25.189" v="29495" actId="478"/>
          <ac:spMkLst>
            <pc:docMk/>
            <pc:sldMk cId="1120006110" sldId="424"/>
            <ac:spMk id="347" creationId="{38B8AF8F-FDE5-8C8E-324E-53AA6A70DEF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48" creationId="{91D6FBD7-DB0C-8A72-FEDC-C053819A1737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49" creationId="{2E40C576-58C4-DB75-F513-9B0A345C54F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0" creationId="{C4886D44-A428-0AFE-5A8C-E964B123F80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1" creationId="{BCF38D72-6DBC-092F-7B7E-336A195CA41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2" creationId="{819297BB-F5D8-F60C-54BE-05F0BDE5F16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3" creationId="{EEDF064B-2BC7-AACA-660A-800B272847A3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4" creationId="{4C05B089-4ED7-A78E-699E-A918302CC28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5" creationId="{763C240F-D43C-B041-8531-7B915AD50FF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6" creationId="{A2559D8A-4BB8-2060-4CD4-7BF55885ACC4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7" creationId="{1CD12A89-F5BE-18E3-2B42-5588B11D062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8" creationId="{964E08AF-04A4-D4D5-FA86-DD2622840C78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59" creationId="{3BDE9558-AF81-E95A-A2D0-0D9F8829D99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0" creationId="{4636A6A0-EBF2-18F7-4518-29C9131DE437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1" creationId="{6ACAABC0-354F-EB21-3922-8B82167C745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2" creationId="{A461F281-44C1-AA18-BC19-80B8503B984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3" creationId="{2FF1E3A9-A9BB-EFA3-24D4-A5776B3C384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4" creationId="{70489EDD-A438-9442-7DED-597C63D76BD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5" creationId="{793E76EB-DC75-AEDA-0C86-DDFA9083923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6" creationId="{D6BD5F84-1EDA-512C-1465-65196066A45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7" creationId="{51651BE3-DF35-B0B9-F15E-943B2BAE2B24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8" creationId="{BC2ECDA6-0F03-AD57-368C-FA61DC0041D8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69" creationId="{AB1D9C8B-10D2-2A80-13F2-2E415F10F83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0" creationId="{66B65A95-4EAB-B309-303B-0CC3172BD69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1" creationId="{64283AE6-9320-D70F-840E-23823445F6F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2" creationId="{52F01616-FB2E-A361-DB88-48B9BC46BEE4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3" creationId="{2C8118DB-17BD-963C-7D71-0DA833AF3535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4" creationId="{F87E3BF3-828D-20C8-2157-DDD262A240C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5" creationId="{A046B04B-8677-9BA3-6A69-1DEA95301217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6" creationId="{4B58EDE3-C379-BCB8-1BCC-EBB3EFE6605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7" creationId="{430420F9-2447-07DD-A835-DEC3217C9C7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8" creationId="{570A90E3-2998-8878-F34C-8B9442CB087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79" creationId="{A567EF51-F14D-0677-AB8B-1BEE8B4A181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80" creationId="{5C9F2E47-146B-B5D8-605C-3A697C9105EB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81" creationId="{F17665A4-643B-DFF5-98D4-D92E2097AC18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82" creationId="{1AB80312-2F42-EA54-EEAE-E95C3A11AC8C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83" creationId="{71A38E35-5C9A-35D0-1991-3A0AE98EFBEF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84" creationId="{F3261073-A732-EE0C-0C6E-19EF7816FB22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85" creationId="{931B38D3-E718-E7C6-DDFE-08EEF1E9FD15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86" creationId="{5F657E32-F144-5BF7-B838-E64323241189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87" creationId="{11A766B7-BD65-2973-C18C-8CD71E42BB44}"/>
          </ac:spMkLst>
        </pc:spChg>
        <pc:spChg chg="del mod topLvl">
          <ac:chgData name="Kwanghoon Jeong" userId="f3d143b3-b9be-494e-a1b3-f5a1df66c643" providerId="ADAL" clId="{3E63EB60-4BCE-40FC-92A3-9A7F6CA304EB}" dt="2024-01-14T20:03:22.491" v="29494" actId="478"/>
          <ac:spMkLst>
            <pc:docMk/>
            <pc:sldMk cId="1120006110" sldId="424"/>
            <ac:spMk id="388" creationId="{8676D374-0390-2A04-1199-52B38C41D3A8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89" creationId="{C66721E2-42B0-24B8-AA0F-514761C832B3}"/>
          </ac:spMkLst>
        </pc:spChg>
        <pc:spChg chg="del mod topLvl">
          <ac:chgData name="Kwanghoon Jeong" userId="f3d143b3-b9be-494e-a1b3-f5a1df66c643" providerId="ADAL" clId="{3E63EB60-4BCE-40FC-92A3-9A7F6CA304EB}" dt="2024-01-14T20:03:28.153" v="29496" actId="478"/>
          <ac:spMkLst>
            <pc:docMk/>
            <pc:sldMk cId="1120006110" sldId="424"/>
            <ac:spMk id="390" creationId="{1E7666A1-25C4-9583-56C8-E12D9C0EED90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91" creationId="{4D9F1401-B187-7E2A-29CF-536F499FC728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92" creationId="{35CB23C1-E275-013C-57EF-38E7CA1023C1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93" creationId="{3DD5BA00-371C-B46C-24EB-7E664516E096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94" creationId="{75D34D3A-A619-560A-7228-0DCBC31F6CBE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95" creationId="{DA2080C8-8957-E3BF-6637-394DD362C738}"/>
          </ac:spMkLst>
        </pc:spChg>
        <pc:spChg chg="del mod topLvl">
          <ac:chgData name="Kwanghoon Jeong" userId="f3d143b3-b9be-494e-a1b3-f5a1df66c643" providerId="ADAL" clId="{3E63EB60-4BCE-40FC-92A3-9A7F6CA304EB}" dt="2024-01-14T20:03:52.316" v="29504" actId="478"/>
          <ac:spMkLst>
            <pc:docMk/>
            <pc:sldMk cId="1120006110" sldId="424"/>
            <ac:spMk id="396" creationId="{C76B03C1-8614-9DAA-C9F2-F77402DC7952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397" creationId="{64A5516E-D4CA-EBAA-C44C-6DB8C2AF69C4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398" creationId="{D05BF6C8-D906-A7B2-6681-6A3B9A1F5136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399" creationId="{B48E709D-080F-4756-9B80-5770EA787BED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400" creationId="{21188BC3-027B-2918-6E11-FD933C8AA15B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401" creationId="{837958E4-4351-BDBA-AF03-6565D5D146B6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02" creationId="{19CBF844-7A46-EDFA-8B23-BD7C5C6BD3B9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03" creationId="{934CD399-94C8-DD5B-D62E-B5ABF76903E0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404" creationId="{12616333-FB85-0312-6380-07F13910AFB6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405" creationId="{2B2D31F2-870D-1986-4D39-1324DD35253F}"/>
          </ac:spMkLst>
        </pc:spChg>
        <pc:spChg chg="del mod topLvl">
          <ac:chgData name="Kwanghoon Jeong" userId="f3d143b3-b9be-494e-a1b3-f5a1df66c643" providerId="ADAL" clId="{3E63EB60-4BCE-40FC-92A3-9A7F6CA304EB}" dt="2024-01-14T20:04:34.995" v="29518" actId="478"/>
          <ac:spMkLst>
            <pc:docMk/>
            <pc:sldMk cId="1120006110" sldId="424"/>
            <ac:spMk id="406" creationId="{780DBA88-2F70-3A2F-0F4D-354D833149FD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07" creationId="{D812A2E1-00FB-3F3E-2E30-E34168F4C3EF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08" creationId="{33FAC7B1-3926-24A7-B3F1-5D9579F40991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09" creationId="{DABB68EE-C638-B414-1775-73A4458FDCF1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10" creationId="{DF196858-DDF8-14AD-25CB-E832F678CFE3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11" creationId="{9985CB36-76AB-49FE-469C-3F4708AAD47F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12" creationId="{9264A9BE-3A76-94AB-7431-09595724FE7E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13" creationId="{1DCD6E20-8FF2-EA96-A67C-11D4EF58576F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14" creationId="{9CECB5EA-7223-5A8C-446A-97C5E1172100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15" creationId="{481C484F-2D4D-F002-50AD-F23CF1C5847D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16" creationId="{271ADDC7-6831-BA3D-FD39-D0B762314F53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17" creationId="{31566413-36F6-6146-C897-2954D7DDABCA}"/>
          </ac:spMkLst>
        </pc:spChg>
        <pc:spChg chg="add del 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18" creationId="{7FE0171E-FDE8-15C1-A4E7-65E4A62B4A7B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19" creationId="{88EB47DF-4A4C-2275-627F-AE866AAF986F}"/>
          </ac:spMkLst>
        </pc:spChg>
        <pc:spChg chg="mod topLvl">
          <ac:chgData name="Kwanghoon Jeong" userId="f3d143b3-b9be-494e-a1b3-f5a1df66c643" providerId="ADAL" clId="{3E63EB60-4BCE-40FC-92A3-9A7F6CA304EB}" dt="2024-01-14T20:05:02.239" v="29525" actId="164"/>
          <ac:spMkLst>
            <pc:docMk/>
            <pc:sldMk cId="1120006110" sldId="424"/>
            <ac:spMk id="420" creationId="{7FEC1A2D-27C8-B4EE-4093-3D458726B951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21" creationId="{DDB89CDC-26FC-5DCD-6D80-6798794C1F2E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22" creationId="{4E06919F-13E9-A982-1CE2-0652291A1B4C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23" creationId="{F9BC03ED-39B0-F520-3FC2-AD9499364B11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24" creationId="{6EBE541E-173A-B287-3145-5BB695DE15FC}"/>
          </ac:spMkLst>
        </pc:spChg>
        <pc:spChg chg="del mod topLvl">
          <ac:chgData name="Kwanghoon Jeong" userId="f3d143b3-b9be-494e-a1b3-f5a1df66c643" providerId="ADAL" clId="{3E63EB60-4BCE-40FC-92A3-9A7F6CA304EB}" dt="2024-01-14T20:04:13.917" v="29512" actId="478"/>
          <ac:spMkLst>
            <pc:docMk/>
            <pc:sldMk cId="1120006110" sldId="424"/>
            <ac:spMk id="425" creationId="{0DD0A6DB-840A-A5F6-66A3-14679C4ACEE8}"/>
          </ac:spMkLst>
        </pc:spChg>
        <pc:spChg chg="del mod topLvl">
          <ac:chgData name="Kwanghoon Jeong" userId="f3d143b3-b9be-494e-a1b3-f5a1df66c643" providerId="ADAL" clId="{3E63EB60-4BCE-40FC-92A3-9A7F6CA304EB}" dt="2024-01-14T20:04:08.214" v="29509" actId="478"/>
          <ac:spMkLst>
            <pc:docMk/>
            <pc:sldMk cId="1120006110" sldId="424"/>
            <ac:spMk id="426" creationId="{9BEEE37D-AE9A-3FDB-B5EE-0F379EDD2F37}"/>
          </ac:spMkLst>
        </pc:spChg>
        <pc:spChg chg="del mod topLvl">
          <ac:chgData name="Kwanghoon Jeong" userId="f3d143b3-b9be-494e-a1b3-f5a1df66c643" providerId="ADAL" clId="{3E63EB60-4BCE-40FC-92A3-9A7F6CA304EB}" dt="2024-01-14T20:04:11.449" v="29510" actId="478"/>
          <ac:spMkLst>
            <pc:docMk/>
            <pc:sldMk cId="1120006110" sldId="424"/>
            <ac:spMk id="427" creationId="{AE2A2467-2DBA-47E6-E551-746B1D4D36A5}"/>
          </ac:spMkLst>
        </pc:spChg>
        <pc:spChg chg="del mod topLvl">
          <ac:chgData name="Kwanghoon Jeong" userId="f3d143b3-b9be-494e-a1b3-f5a1df66c643" providerId="ADAL" clId="{3E63EB60-4BCE-40FC-92A3-9A7F6CA304EB}" dt="2024-01-14T20:04:15.111" v="29513" actId="478"/>
          <ac:spMkLst>
            <pc:docMk/>
            <pc:sldMk cId="1120006110" sldId="424"/>
            <ac:spMk id="428" creationId="{C0DADC9A-22E1-0B60-B536-28A35DA92326}"/>
          </ac:spMkLst>
        </pc:spChg>
        <pc:spChg chg="del mod topLvl">
          <ac:chgData name="Kwanghoon Jeong" userId="f3d143b3-b9be-494e-a1b3-f5a1df66c643" providerId="ADAL" clId="{3E63EB60-4BCE-40FC-92A3-9A7F6CA304EB}" dt="2024-01-14T20:04:08.214" v="29509" actId="478"/>
          <ac:spMkLst>
            <pc:docMk/>
            <pc:sldMk cId="1120006110" sldId="424"/>
            <ac:spMk id="429" creationId="{315C4CBA-6773-1548-93CB-F91BEF0BBFBB}"/>
          </ac:spMkLst>
        </pc:spChg>
        <pc:spChg chg="del mod topLvl">
          <ac:chgData name="Kwanghoon Jeong" userId="f3d143b3-b9be-494e-a1b3-f5a1df66c643" providerId="ADAL" clId="{3E63EB60-4BCE-40FC-92A3-9A7F6CA304EB}" dt="2024-01-14T20:04:12.805" v="29511" actId="478"/>
          <ac:spMkLst>
            <pc:docMk/>
            <pc:sldMk cId="1120006110" sldId="424"/>
            <ac:spMk id="430" creationId="{6C73C400-7B78-DEFC-168E-611847AB3D34}"/>
          </ac:spMkLst>
        </pc:spChg>
        <pc:spChg chg="del mod">
          <ac:chgData name="Kwanghoon Jeong" userId="f3d143b3-b9be-494e-a1b3-f5a1df66c643" providerId="ADAL" clId="{3E63EB60-4BCE-40FC-92A3-9A7F6CA304EB}" dt="2024-01-14T20:03:11.870" v="29489" actId="478"/>
          <ac:spMkLst>
            <pc:docMk/>
            <pc:sldMk cId="1120006110" sldId="424"/>
            <ac:spMk id="431" creationId="{701CD699-4AEE-25AA-D290-5B1F5514E9D0}"/>
          </ac:spMkLst>
        </pc:spChg>
        <pc:spChg chg="del mod topLvl">
          <ac:chgData name="Kwanghoon Jeong" userId="f3d143b3-b9be-494e-a1b3-f5a1df66c643" providerId="ADAL" clId="{3E63EB60-4BCE-40FC-92A3-9A7F6CA304EB}" dt="2024-01-14T20:03:56.960" v="29505" actId="478"/>
          <ac:spMkLst>
            <pc:docMk/>
            <pc:sldMk cId="1120006110" sldId="424"/>
            <ac:spMk id="432" creationId="{1F223D06-3DA3-E49E-F7EE-2645FC6A999E}"/>
          </ac:spMkLst>
        </pc:spChg>
        <pc:spChg chg="del mod topLvl">
          <ac:chgData name="Kwanghoon Jeong" userId="f3d143b3-b9be-494e-a1b3-f5a1df66c643" providerId="ADAL" clId="{3E63EB60-4BCE-40FC-92A3-9A7F6CA304EB}" dt="2024-01-14T20:03:56.960" v="29505" actId="478"/>
          <ac:spMkLst>
            <pc:docMk/>
            <pc:sldMk cId="1120006110" sldId="424"/>
            <ac:spMk id="433" creationId="{554A0155-3BE3-4541-8566-9A575E3DDB22}"/>
          </ac:spMkLst>
        </pc:spChg>
        <pc:spChg chg="del mod topLvl">
          <ac:chgData name="Kwanghoon Jeong" userId="f3d143b3-b9be-494e-a1b3-f5a1df66c643" providerId="ADAL" clId="{3E63EB60-4BCE-40FC-92A3-9A7F6CA304EB}" dt="2024-01-14T20:03:56.960" v="29505" actId="478"/>
          <ac:spMkLst>
            <pc:docMk/>
            <pc:sldMk cId="1120006110" sldId="424"/>
            <ac:spMk id="434" creationId="{E2B939B9-734E-1027-CD97-FEB80B29A3D7}"/>
          </ac:spMkLst>
        </pc:spChg>
        <pc:spChg chg="del mod topLvl">
          <ac:chgData name="Kwanghoon Jeong" userId="f3d143b3-b9be-494e-a1b3-f5a1df66c643" providerId="ADAL" clId="{3E63EB60-4BCE-40FC-92A3-9A7F6CA304EB}" dt="2024-01-14T20:03:56.960" v="29505" actId="478"/>
          <ac:spMkLst>
            <pc:docMk/>
            <pc:sldMk cId="1120006110" sldId="424"/>
            <ac:spMk id="435" creationId="{44864632-FBE6-820A-3949-5CDE768C28BC}"/>
          </ac:spMkLst>
        </pc:spChg>
        <pc:spChg chg="del mod topLvl">
          <ac:chgData name="Kwanghoon Jeong" userId="f3d143b3-b9be-494e-a1b3-f5a1df66c643" providerId="ADAL" clId="{3E63EB60-4BCE-40FC-92A3-9A7F6CA304EB}" dt="2024-01-14T20:03:56.960" v="29505" actId="478"/>
          <ac:spMkLst>
            <pc:docMk/>
            <pc:sldMk cId="1120006110" sldId="424"/>
            <ac:spMk id="436" creationId="{F5BC8907-7A8B-CAC3-C2F0-D50D013A84EE}"/>
          </ac:spMkLst>
        </pc:spChg>
        <pc:spChg chg="del mod topLvl">
          <ac:chgData name="Kwanghoon Jeong" userId="f3d143b3-b9be-494e-a1b3-f5a1df66c643" providerId="ADAL" clId="{3E63EB60-4BCE-40FC-92A3-9A7F6CA304EB}" dt="2024-01-14T20:04:02.582" v="29506" actId="478"/>
          <ac:spMkLst>
            <pc:docMk/>
            <pc:sldMk cId="1120006110" sldId="424"/>
            <ac:spMk id="437" creationId="{5801D368-D990-778F-4204-E7BB7EFB962E}"/>
          </ac:spMkLst>
        </pc:spChg>
        <pc:spChg chg="del mod topLvl">
          <ac:chgData name="Kwanghoon Jeong" userId="f3d143b3-b9be-494e-a1b3-f5a1df66c643" providerId="ADAL" clId="{3E63EB60-4BCE-40FC-92A3-9A7F6CA304EB}" dt="2024-01-14T20:03:56.960" v="29505" actId="478"/>
          <ac:spMkLst>
            <pc:docMk/>
            <pc:sldMk cId="1120006110" sldId="424"/>
            <ac:spMk id="438" creationId="{EC66D2F9-1F11-E49A-F92A-0F83ED9AE066}"/>
          </ac:spMkLst>
        </pc:spChg>
        <pc:spChg chg="del mod topLvl">
          <ac:chgData name="Kwanghoon Jeong" userId="f3d143b3-b9be-494e-a1b3-f5a1df66c643" providerId="ADAL" clId="{3E63EB60-4BCE-40FC-92A3-9A7F6CA304EB}" dt="2024-01-14T20:03:56.960" v="29505" actId="478"/>
          <ac:spMkLst>
            <pc:docMk/>
            <pc:sldMk cId="1120006110" sldId="424"/>
            <ac:spMk id="439" creationId="{49EEE21A-0B16-C5E8-5388-4560642014DA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440" creationId="{6159A95C-A61E-7003-0BFD-115EAB3A684A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441" creationId="{BC128174-3A68-EDEF-0ADB-E1AA778EA6E8}"/>
          </ac:spMkLst>
        </pc:spChg>
        <pc:spChg chg="mod topLvl">
          <ac:chgData name="Kwanghoon Jeong" userId="f3d143b3-b9be-494e-a1b3-f5a1df66c643" providerId="ADAL" clId="{3E63EB60-4BCE-40FC-92A3-9A7F6CA304EB}" dt="2024-01-14T20:05:10.311" v="29529" actId="164"/>
          <ac:spMkLst>
            <pc:docMk/>
            <pc:sldMk cId="1120006110" sldId="424"/>
            <ac:spMk id="442" creationId="{EBFB9376-52B9-3988-7C0D-C2DAA153CCDE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43" creationId="{E46F215D-34D2-3499-910C-3E146F89AF1C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44" creationId="{587EB5E6-F8D2-8417-A53E-4B700AD8C122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45" creationId="{20F3C59D-A011-B052-2C4A-1DE5CC211F08}"/>
          </ac:spMkLst>
        </pc:spChg>
        <pc:spChg chg="del mod topLvl">
          <ac:chgData name="Kwanghoon Jeong" userId="f3d143b3-b9be-494e-a1b3-f5a1df66c643" providerId="ADAL" clId="{3E63EB60-4BCE-40FC-92A3-9A7F6CA304EB}" dt="2024-01-14T20:04:33.798" v="29516" actId="478"/>
          <ac:spMkLst>
            <pc:docMk/>
            <pc:sldMk cId="1120006110" sldId="424"/>
            <ac:spMk id="446" creationId="{A5C2C9DB-526F-853E-817C-045A6E67547E}"/>
          </ac:spMkLst>
        </pc:spChg>
        <pc:spChg chg="add mod">
          <ac:chgData name="Kwanghoon Jeong" userId="f3d143b3-b9be-494e-a1b3-f5a1df66c643" providerId="ADAL" clId="{3E63EB60-4BCE-40FC-92A3-9A7F6CA304EB}" dt="2024-01-14T20:04:27.628" v="29515" actId="571"/>
          <ac:spMkLst>
            <pc:docMk/>
            <pc:sldMk cId="1120006110" sldId="424"/>
            <ac:spMk id="447" creationId="{BF33FA2E-2C01-764A-9C7D-040F50E55747}"/>
          </ac:spMkLst>
        </pc:spChg>
        <pc:spChg chg="add mod">
          <ac:chgData name="Kwanghoon Jeong" userId="f3d143b3-b9be-494e-a1b3-f5a1df66c643" providerId="ADAL" clId="{3E63EB60-4BCE-40FC-92A3-9A7F6CA304EB}" dt="2024-01-14T20:04:27.628" v="29515" actId="571"/>
          <ac:spMkLst>
            <pc:docMk/>
            <pc:sldMk cId="1120006110" sldId="424"/>
            <ac:spMk id="448" creationId="{2707FA74-AB93-E30C-6859-D5853EB0D977}"/>
          </ac:spMkLst>
        </pc:spChg>
        <pc:spChg chg="add mod">
          <ac:chgData name="Kwanghoon Jeong" userId="f3d143b3-b9be-494e-a1b3-f5a1df66c643" providerId="ADAL" clId="{3E63EB60-4BCE-40FC-92A3-9A7F6CA304EB}" dt="2024-01-14T20:04:27.628" v="29515" actId="571"/>
          <ac:spMkLst>
            <pc:docMk/>
            <pc:sldMk cId="1120006110" sldId="424"/>
            <ac:spMk id="449" creationId="{102B4E4D-B9A3-43F2-00C2-03B9B2D79D1C}"/>
          </ac:spMkLst>
        </pc:spChg>
        <pc:spChg chg="add mod">
          <ac:chgData name="Kwanghoon Jeong" userId="f3d143b3-b9be-494e-a1b3-f5a1df66c643" providerId="ADAL" clId="{3E63EB60-4BCE-40FC-92A3-9A7F6CA304EB}" dt="2024-01-14T20:04:27.628" v="29515" actId="571"/>
          <ac:spMkLst>
            <pc:docMk/>
            <pc:sldMk cId="1120006110" sldId="424"/>
            <ac:spMk id="450" creationId="{AC6F037B-E6C9-4A4E-A450-531E5A5195E1}"/>
          </ac:spMkLst>
        </pc:spChg>
        <pc:spChg chg="add mod">
          <ac:chgData name="Kwanghoon Jeong" userId="f3d143b3-b9be-494e-a1b3-f5a1df66c643" providerId="ADAL" clId="{3E63EB60-4BCE-40FC-92A3-9A7F6CA304EB}" dt="2024-01-14T20:04:27.628" v="29515" actId="571"/>
          <ac:spMkLst>
            <pc:docMk/>
            <pc:sldMk cId="1120006110" sldId="424"/>
            <ac:spMk id="451" creationId="{7C71D00D-A7C5-6D24-6233-1C8AEDD25BD6}"/>
          </ac:spMkLst>
        </pc:spChg>
        <pc:spChg chg="add mod">
          <ac:chgData name="Kwanghoon Jeong" userId="f3d143b3-b9be-494e-a1b3-f5a1df66c643" providerId="ADAL" clId="{3E63EB60-4BCE-40FC-92A3-9A7F6CA304EB}" dt="2024-01-14T20:04:27.628" v="29515" actId="571"/>
          <ac:spMkLst>
            <pc:docMk/>
            <pc:sldMk cId="1120006110" sldId="424"/>
            <ac:spMk id="452" creationId="{1177C373-1461-AEF9-EAC0-919999C89297}"/>
          </ac:spMkLst>
        </pc:spChg>
        <pc:spChg chg="add mod">
          <ac:chgData name="Kwanghoon Jeong" userId="f3d143b3-b9be-494e-a1b3-f5a1df66c643" providerId="ADAL" clId="{3E63EB60-4BCE-40FC-92A3-9A7F6CA304EB}" dt="2024-01-14T20:04:27.628" v="29515" actId="571"/>
          <ac:spMkLst>
            <pc:docMk/>
            <pc:sldMk cId="1120006110" sldId="424"/>
            <ac:spMk id="453" creationId="{E7593672-A63D-F68C-076E-6E9A10F2128A}"/>
          </ac:spMkLst>
        </pc:spChg>
        <pc:spChg chg="mod topLvl">
          <ac:chgData name="Kwanghoon Jeong" userId="f3d143b3-b9be-494e-a1b3-f5a1df66c643" providerId="ADAL" clId="{3E63EB60-4BCE-40FC-92A3-9A7F6CA304EB}" dt="2024-01-14T20:06:20.331" v="29563" actId="165"/>
          <ac:spMkLst>
            <pc:docMk/>
            <pc:sldMk cId="1120006110" sldId="424"/>
            <ac:spMk id="457" creationId="{4BD76088-0D22-491C-AF4E-C2CBA8118616}"/>
          </ac:spMkLst>
        </pc:spChg>
        <pc:spChg chg="mod topLvl">
          <ac:chgData name="Kwanghoon Jeong" userId="f3d143b3-b9be-494e-a1b3-f5a1df66c643" providerId="ADAL" clId="{3E63EB60-4BCE-40FC-92A3-9A7F6CA304EB}" dt="2024-01-14T20:06:20.331" v="29563" actId="165"/>
          <ac:spMkLst>
            <pc:docMk/>
            <pc:sldMk cId="1120006110" sldId="424"/>
            <ac:spMk id="458" creationId="{05014379-0FB5-A922-1A35-701F8D5BD03B}"/>
          </ac:spMkLst>
        </pc:spChg>
        <pc:spChg chg="mod topLvl">
          <ac:chgData name="Kwanghoon Jeong" userId="f3d143b3-b9be-494e-a1b3-f5a1df66c643" providerId="ADAL" clId="{3E63EB60-4BCE-40FC-92A3-9A7F6CA304EB}" dt="2024-01-14T20:06:20.331" v="29563" actId="165"/>
          <ac:spMkLst>
            <pc:docMk/>
            <pc:sldMk cId="1120006110" sldId="424"/>
            <ac:spMk id="459" creationId="{36039752-0511-E730-DE5B-ACE2C7C251FC}"/>
          </ac:spMkLst>
        </pc:spChg>
        <pc:spChg chg="mod topLvl">
          <ac:chgData name="Kwanghoon Jeong" userId="f3d143b3-b9be-494e-a1b3-f5a1df66c643" providerId="ADAL" clId="{3E63EB60-4BCE-40FC-92A3-9A7F6CA304EB}" dt="2024-01-14T20:06:20.331" v="29563" actId="165"/>
          <ac:spMkLst>
            <pc:docMk/>
            <pc:sldMk cId="1120006110" sldId="424"/>
            <ac:spMk id="460" creationId="{1213B6AE-1B9C-C02E-BF1D-FEEB55008157}"/>
          </ac:spMkLst>
        </pc:spChg>
        <pc:spChg chg="del mod topLvl">
          <ac:chgData name="Kwanghoon Jeong" userId="f3d143b3-b9be-494e-a1b3-f5a1df66c643" providerId="ADAL" clId="{3E63EB60-4BCE-40FC-92A3-9A7F6CA304EB}" dt="2024-01-14T20:05:53.958" v="29547" actId="478"/>
          <ac:spMkLst>
            <pc:docMk/>
            <pc:sldMk cId="1120006110" sldId="424"/>
            <ac:spMk id="461" creationId="{CD2CE668-AB31-F5CA-6672-5CF884426D73}"/>
          </ac:spMkLst>
        </pc:spChg>
        <pc:spChg chg="mod topLvl">
          <ac:chgData name="Kwanghoon Jeong" userId="f3d143b3-b9be-494e-a1b3-f5a1df66c643" providerId="ADAL" clId="{3E63EB60-4BCE-40FC-92A3-9A7F6CA304EB}" dt="2024-01-14T20:06:20.331" v="29563" actId="165"/>
          <ac:spMkLst>
            <pc:docMk/>
            <pc:sldMk cId="1120006110" sldId="424"/>
            <ac:spMk id="462" creationId="{52894BCB-7D2B-7694-96B8-8826B31A4E37}"/>
          </ac:spMkLst>
        </pc:spChg>
        <pc:spChg chg="mod topLvl">
          <ac:chgData name="Kwanghoon Jeong" userId="f3d143b3-b9be-494e-a1b3-f5a1df66c643" providerId="ADAL" clId="{3E63EB60-4BCE-40FC-92A3-9A7F6CA304EB}" dt="2024-01-14T20:06:20.331" v="29563" actId="165"/>
          <ac:spMkLst>
            <pc:docMk/>
            <pc:sldMk cId="1120006110" sldId="424"/>
            <ac:spMk id="463" creationId="{7AD0A61C-56E2-ECA1-E90C-A3EEAC05D63E}"/>
          </ac:spMkLst>
        </pc:spChg>
        <pc:spChg chg="del mod topLvl">
          <ac:chgData name="Kwanghoon Jeong" userId="f3d143b3-b9be-494e-a1b3-f5a1df66c643" providerId="ADAL" clId="{3E63EB60-4BCE-40FC-92A3-9A7F6CA304EB}" dt="2024-01-14T20:05:53.410" v="29546" actId="478"/>
          <ac:spMkLst>
            <pc:docMk/>
            <pc:sldMk cId="1120006110" sldId="424"/>
            <ac:spMk id="464" creationId="{A3EB948E-485A-F74A-403B-80978D0E49E2}"/>
          </ac:spMkLst>
        </pc:spChg>
        <pc:spChg chg="del mod topLvl">
          <ac:chgData name="Kwanghoon Jeong" userId="f3d143b3-b9be-494e-a1b3-f5a1df66c643" providerId="ADAL" clId="{3E63EB60-4BCE-40FC-92A3-9A7F6CA304EB}" dt="2024-01-14T20:05:52.758" v="29545" actId="478"/>
          <ac:spMkLst>
            <pc:docMk/>
            <pc:sldMk cId="1120006110" sldId="424"/>
            <ac:spMk id="465" creationId="{783BD7B3-C00A-D177-8C38-81D0F482CC36}"/>
          </ac:spMkLst>
        </pc:spChg>
        <pc:spChg chg="del mod topLvl">
          <ac:chgData name="Kwanghoon Jeong" userId="f3d143b3-b9be-494e-a1b3-f5a1df66c643" providerId="ADAL" clId="{3E63EB60-4BCE-40FC-92A3-9A7F6CA304EB}" dt="2024-01-14T20:05:52.758" v="29545" actId="478"/>
          <ac:spMkLst>
            <pc:docMk/>
            <pc:sldMk cId="1120006110" sldId="424"/>
            <ac:spMk id="466" creationId="{435E9F23-4B11-8A3F-4668-F5547A784A0E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68" creationId="{50749C48-24D2-282C-E9BF-4D92242E7C4E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69" creationId="{1FE8F751-9546-5D81-2F73-946713E6AE9A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70" creationId="{5288D69F-82DC-8A10-F950-5B801DB2699C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71" creationId="{0C11999C-5584-F84B-54EB-4DB803C9F966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72" creationId="{53AC2976-3519-962A-5774-823062B0B9CA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73" creationId="{E6B715FA-B64A-9D20-56F8-47FE5255DB9A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74" creationId="{A6BBE236-56A8-BE5D-FD23-CDAF824C3C19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75" creationId="{C369BFDF-DF29-5FB7-5335-CD5BAEF9BCB6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76" creationId="{4FB69A37-AF4A-9A4C-90EF-E96080CCDA73}"/>
          </ac:spMkLst>
        </pc:spChg>
        <pc:spChg chg="mod">
          <ac:chgData name="Kwanghoon Jeong" userId="f3d143b3-b9be-494e-a1b3-f5a1df66c643" providerId="ADAL" clId="{3E63EB60-4BCE-40FC-92A3-9A7F6CA304EB}" dt="2024-01-14T20:05:26.345" v="29535"/>
          <ac:spMkLst>
            <pc:docMk/>
            <pc:sldMk cId="1120006110" sldId="424"/>
            <ac:spMk id="477" creationId="{DE94EB5E-5A19-42A7-5CB6-585D9F117F7A}"/>
          </ac:spMkLst>
        </pc:spChg>
        <pc:spChg chg="del mod topLvl">
          <ac:chgData name="Kwanghoon Jeong" userId="f3d143b3-b9be-494e-a1b3-f5a1df66c643" providerId="ADAL" clId="{3E63EB60-4BCE-40FC-92A3-9A7F6CA304EB}" dt="2024-01-14T20:07:47.514" v="29598" actId="478"/>
          <ac:spMkLst>
            <pc:docMk/>
            <pc:sldMk cId="1120006110" sldId="424"/>
            <ac:spMk id="480" creationId="{11B04F68-6786-0361-00C9-13AE67A0C6F0}"/>
          </ac:spMkLst>
        </pc:spChg>
        <pc:spChg chg="del mod topLvl">
          <ac:chgData name="Kwanghoon Jeong" userId="f3d143b3-b9be-494e-a1b3-f5a1df66c643" providerId="ADAL" clId="{3E63EB60-4BCE-40FC-92A3-9A7F6CA304EB}" dt="2024-01-14T20:06:56.643" v="29579" actId="478"/>
          <ac:spMkLst>
            <pc:docMk/>
            <pc:sldMk cId="1120006110" sldId="424"/>
            <ac:spMk id="481" creationId="{938D55A5-7A54-0FB4-8C90-12AE9C26A209}"/>
          </ac:spMkLst>
        </pc:spChg>
        <pc:spChg chg="del mod topLvl">
          <ac:chgData name="Kwanghoon Jeong" userId="f3d143b3-b9be-494e-a1b3-f5a1df66c643" providerId="ADAL" clId="{3E63EB60-4BCE-40FC-92A3-9A7F6CA304EB}" dt="2024-01-14T20:07:47.514" v="29598" actId="478"/>
          <ac:spMkLst>
            <pc:docMk/>
            <pc:sldMk cId="1120006110" sldId="424"/>
            <ac:spMk id="482" creationId="{E33FBA2C-86BC-79BF-A40B-8D96510C2F24}"/>
          </ac:spMkLst>
        </pc:spChg>
        <pc:spChg chg="del mod topLvl">
          <ac:chgData name="Kwanghoon Jeong" userId="f3d143b3-b9be-494e-a1b3-f5a1df66c643" providerId="ADAL" clId="{3E63EB60-4BCE-40FC-92A3-9A7F6CA304EB}" dt="2024-01-14T20:07:47.514" v="29598" actId="478"/>
          <ac:spMkLst>
            <pc:docMk/>
            <pc:sldMk cId="1120006110" sldId="424"/>
            <ac:spMk id="483" creationId="{8724D624-4B25-8B75-0353-34B544BA7CB5}"/>
          </ac:spMkLst>
        </pc:spChg>
        <pc:spChg chg="mod topLvl">
          <ac:chgData name="Kwanghoon Jeong" userId="f3d143b3-b9be-494e-a1b3-f5a1df66c643" providerId="ADAL" clId="{3E63EB60-4BCE-40FC-92A3-9A7F6CA304EB}" dt="2024-01-14T20:08:10.760" v="29612" actId="164"/>
          <ac:spMkLst>
            <pc:docMk/>
            <pc:sldMk cId="1120006110" sldId="424"/>
            <ac:spMk id="484" creationId="{6975A3FA-0493-3278-03C8-D406CDA76AB5}"/>
          </ac:spMkLst>
        </pc:spChg>
        <pc:spChg chg="del mod topLvl">
          <ac:chgData name="Kwanghoon Jeong" userId="f3d143b3-b9be-494e-a1b3-f5a1df66c643" providerId="ADAL" clId="{3E63EB60-4BCE-40FC-92A3-9A7F6CA304EB}" dt="2024-01-14T20:07:47.514" v="29598" actId="478"/>
          <ac:spMkLst>
            <pc:docMk/>
            <pc:sldMk cId="1120006110" sldId="424"/>
            <ac:spMk id="485" creationId="{C4BA6435-1559-DB9A-E31D-B1B67EC412CB}"/>
          </ac:spMkLst>
        </pc:spChg>
        <pc:spChg chg="del mod topLvl">
          <ac:chgData name="Kwanghoon Jeong" userId="f3d143b3-b9be-494e-a1b3-f5a1df66c643" providerId="ADAL" clId="{3E63EB60-4BCE-40FC-92A3-9A7F6CA304EB}" dt="2024-01-14T20:07:47.514" v="29598" actId="478"/>
          <ac:spMkLst>
            <pc:docMk/>
            <pc:sldMk cId="1120006110" sldId="424"/>
            <ac:spMk id="486" creationId="{9E48A04A-D934-2FD1-9DCE-4E91B1063765}"/>
          </ac:spMkLst>
        </pc:spChg>
        <pc:spChg chg="mod topLvl">
          <ac:chgData name="Kwanghoon Jeong" userId="f3d143b3-b9be-494e-a1b3-f5a1df66c643" providerId="ADAL" clId="{3E63EB60-4BCE-40FC-92A3-9A7F6CA304EB}" dt="2024-01-14T21:17:30.620" v="29693" actId="164"/>
          <ac:spMkLst>
            <pc:docMk/>
            <pc:sldMk cId="1120006110" sldId="424"/>
            <ac:spMk id="487" creationId="{D900B829-6291-6B62-41DD-D34B6E91F937}"/>
          </ac:spMkLst>
        </pc:spChg>
        <pc:spChg chg="mod ord topLvl">
          <ac:chgData name="Kwanghoon Jeong" userId="f3d143b3-b9be-494e-a1b3-f5a1df66c643" providerId="ADAL" clId="{3E63EB60-4BCE-40FC-92A3-9A7F6CA304EB}" dt="2024-01-14T20:09:05.492" v="29622" actId="1076"/>
          <ac:spMkLst>
            <pc:docMk/>
            <pc:sldMk cId="1120006110" sldId="424"/>
            <ac:spMk id="488" creationId="{2A5D2922-E5AA-020E-30B9-A68EEA8CFF10}"/>
          </ac:spMkLst>
        </pc:spChg>
        <pc:spChg chg="mod topLvl">
          <ac:chgData name="Kwanghoon Jeong" userId="f3d143b3-b9be-494e-a1b3-f5a1df66c643" providerId="ADAL" clId="{3E63EB60-4BCE-40FC-92A3-9A7F6CA304EB}" dt="2024-01-14T20:08:10.760" v="29612" actId="164"/>
          <ac:spMkLst>
            <pc:docMk/>
            <pc:sldMk cId="1120006110" sldId="424"/>
            <ac:spMk id="489" creationId="{D94C4A6C-371D-7AFB-F3C5-B9EA6CBA5D80}"/>
          </ac:spMkLst>
        </pc:spChg>
        <pc:spChg chg="mod">
          <ac:chgData name="Kwanghoon Jeong" userId="f3d143b3-b9be-494e-a1b3-f5a1df66c643" providerId="ADAL" clId="{3E63EB60-4BCE-40FC-92A3-9A7F6CA304EB}" dt="2024-01-14T20:07:04.167" v="29583" actId="165"/>
          <ac:spMkLst>
            <pc:docMk/>
            <pc:sldMk cId="1120006110" sldId="424"/>
            <ac:spMk id="496" creationId="{25DB53FE-BF42-B5F0-C38D-5513E89AE55B}"/>
          </ac:spMkLst>
        </pc:spChg>
        <pc:spChg chg="mod">
          <ac:chgData name="Kwanghoon Jeong" userId="f3d143b3-b9be-494e-a1b3-f5a1df66c643" providerId="ADAL" clId="{3E63EB60-4BCE-40FC-92A3-9A7F6CA304EB}" dt="2024-01-14T20:07:04.167" v="29583" actId="165"/>
          <ac:spMkLst>
            <pc:docMk/>
            <pc:sldMk cId="1120006110" sldId="424"/>
            <ac:spMk id="497" creationId="{286A4E4C-7EF4-3EBA-AE89-2161E77C619A}"/>
          </ac:spMkLst>
        </pc:spChg>
        <pc:spChg chg="mod">
          <ac:chgData name="Kwanghoon Jeong" userId="f3d143b3-b9be-494e-a1b3-f5a1df66c643" providerId="ADAL" clId="{3E63EB60-4BCE-40FC-92A3-9A7F6CA304EB}" dt="2024-01-14T20:07:04.167" v="29583" actId="165"/>
          <ac:spMkLst>
            <pc:docMk/>
            <pc:sldMk cId="1120006110" sldId="424"/>
            <ac:spMk id="498" creationId="{726E7DC2-5190-9BC5-322C-4BC896E440F3}"/>
          </ac:spMkLst>
        </pc:spChg>
        <pc:spChg chg="mod">
          <ac:chgData name="Kwanghoon Jeong" userId="f3d143b3-b9be-494e-a1b3-f5a1df66c643" providerId="ADAL" clId="{3E63EB60-4BCE-40FC-92A3-9A7F6CA304EB}" dt="2024-01-14T20:07:04.167" v="29583" actId="165"/>
          <ac:spMkLst>
            <pc:docMk/>
            <pc:sldMk cId="1120006110" sldId="424"/>
            <ac:spMk id="499" creationId="{58F401BE-5805-61D3-13A7-849C430B2E33}"/>
          </ac:spMkLst>
        </pc:spChg>
        <pc:spChg chg="mod">
          <ac:chgData name="Kwanghoon Jeong" userId="f3d143b3-b9be-494e-a1b3-f5a1df66c643" providerId="ADAL" clId="{3E63EB60-4BCE-40FC-92A3-9A7F6CA304EB}" dt="2024-01-14T20:07:04.167" v="29583" actId="165"/>
          <ac:spMkLst>
            <pc:docMk/>
            <pc:sldMk cId="1120006110" sldId="424"/>
            <ac:spMk id="500" creationId="{D3F79C24-5CDC-34E5-3290-ACCE7A670803}"/>
          </ac:spMkLst>
        </pc:spChg>
        <pc:spChg chg="mod">
          <ac:chgData name="Kwanghoon Jeong" userId="f3d143b3-b9be-494e-a1b3-f5a1df66c643" providerId="ADAL" clId="{3E63EB60-4BCE-40FC-92A3-9A7F6CA304EB}" dt="2024-01-14T20:07:04.167" v="29583" actId="165"/>
          <ac:spMkLst>
            <pc:docMk/>
            <pc:sldMk cId="1120006110" sldId="424"/>
            <ac:spMk id="501" creationId="{8C1AF8E3-5613-EB9F-BC11-F40CCAEE434A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03" creationId="{9028DD3F-3861-D108-F3CD-BDC1DEBD4639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04" creationId="{2B49CD5A-7692-6515-66C6-44A76C1C53EF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05" creationId="{A9E40C5F-1ACA-8AA5-18F9-34D028294281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06" creationId="{968C6088-A747-F5B9-2F88-8099D84A6952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07" creationId="{81D3F686-3347-C434-A3F5-FE21D8778DD4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08" creationId="{845D556A-2251-84FA-7AD0-21D59B317C3E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09" creationId="{2EDA6E22-461A-6B9E-71AE-A00774BE68A1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10" creationId="{809ACEC0-BECD-3BFF-D840-2322C1A10432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11" creationId="{DA8C9967-D964-9A6F-55BC-209D06C2AFBE}"/>
          </ac:spMkLst>
        </pc:spChg>
        <pc:spChg chg="mod">
          <ac:chgData name="Kwanghoon Jeong" userId="f3d143b3-b9be-494e-a1b3-f5a1df66c643" providerId="ADAL" clId="{3E63EB60-4BCE-40FC-92A3-9A7F6CA304EB}" dt="2024-01-14T20:06:44.740" v="29573" actId="571"/>
          <ac:spMkLst>
            <pc:docMk/>
            <pc:sldMk cId="1120006110" sldId="424"/>
            <ac:spMk id="512" creationId="{6E16408C-82ED-443D-1637-2A58B75AC91D}"/>
          </ac:spMkLst>
        </pc:spChg>
        <pc:spChg chg="add mod">
          <ac:chgData name="Kwanghoon Jeong" userId="f3d143b3-b9be-494e-a1b3-f5a1df66c643" providerId="ADAL" clId="{3E63EB60-4BCE-40FC-92A3-9A7F6CA304EB}" dt="2024-01-14T21:19:56.172" v="29746" actId="1076"/>
          <ac:spMkLst>
            <pc:docMk/>
            <pc:sldMk cId="1120006110" sldId="424"/>
            <ac:spMk id="519" creationId="{B8AEC61E-87D1-340C-17FA-162756372608}"/>
          </ac:spMkLst>
        </pc:spChg>
        <pc:spChg chg="add del mod">
          <ac:chgData name="Kwanghoon Jeong" userId="f3d143b3-b9be-494e-a1b3-f5a1df66c643" providerId="ADAL" clId="{3E63EB60-4BCE-40FC-92A3-9A7F6CA304EB}" dt="2024-01-14T21:15:22.122" v="29665" actId="478"/>
          <ac:spMkLst>
            <pc:docMk/>
            <pc:sldMk cId="1120006110" sldId="424"/>
            <ac:spMk id="521" creationId="{9DE87BE8-2AB1-E04D-10B0-51C2F21D4220}"/>
          </ac:spMkLst>
        </pc:spChg>
        <pc:spChg chg="mod">
          <ac:chgData name="Kwanghoon Jeong" userId="f3d143b3-b9be-494e-a1b3-f5a1df66c643" providerId="ADAL" clId="{3E63EB60-4BCE-40FC-92A3-9A7F6CA304EB}" dt="2024-01-14T21:16:49.735" v="29677" actId="571"/>
          <ac:spMkLst>
            <pc:docMk/>
            <pc:sldMk cId="1120006110" sldId="424"/>
            <ac:spMk id="525" creationId="{499E3268-0A87-59B1-EB6E-D6D65EA9B99D}"/>
          </ac:spMkLst>
        </pc:spChg>
        <pc:spChg chg="mod">
          <ac:chgData name="Kwanghoon Jeong" userId="f3d143b3-b9be-494e-a1b3-f5a1df66c643" providerId="ADAL" clId="{3E63EB60-4BCE-40FC-92A3-9A7F6CA304EB}" dt="2024-01-14T21:16:49.735" v="29677" actId="571"/>
          <ac:spMkLst>
            <pc:docMk/>
            <pc:sldMk cId="1120006110" sldId="424"/>
            <ac:spMk id="526" creationId="{4C7FC610-017A-AF9C-E441-020ECC8AE012}"/>
          </ac:spMkLst>
        </pc:spChg>
        <pc:spChg chg="mod">
          <ac:chgData name="Kwanghoon Jeong" userId="f3d143b3-b9be-494e-a1b3-f5a1df66c643" providerId="ADAL" clId="{3E63EB60-4BCE-40FC-92A3-9A7F6CA304EB}" dt="2024-01-14T21:16:49.735" v="29677" actId="571"/>
          <ac:spMkLst>
            <pc:docMk/>
            <pc:sldMk cId="1120006110" sldId="424"/>
            <ac:spMk id="527" creationId="{ACC3FDD6-067F-0ABC-1F98-0C3D43B50B77}"/>
          </ac:spMkLst>
        </pc:spChg>
        <pc:spChg chg="mod">
          <ac:chgData name="Kwanghoon Jeong" userId="f3d143b3-b9be-494e-a1b3-f5a1df66c643" providerId="ADAL" clId="{3E63EB60-4BCE-40FC-92A3-9A7F6CA304EB}" dt="2024-01-14T21:16:49.735" v="29677" actId="571"/>
          <ac:spMkLst>
            <pc:docMk/>
            <pc:sldMk cId="1120006110" sldId="424"/>
            <ac:spMk id="528" creationId="{3278566A-091F-2662-7015-35923A0D3197}"/>
          </ac:spMkLst>
        </pc:spChg>
        <pc:spChg chg="mod">
          <ac:chgData name="Kwanghoon Jeong" userId="f3d143b3-b9be-494e-a1b3-f5a1df66c643" providerId="ADAL" clId="{3E63EB60-4BCE-40FC-92A3-9A7F6CA304EB}" dt="2024-01-14T21:16:49.735" v="29677" actId="571"/>
          <ac:spMkLst>
            <pc:docMk/>
            <pc:sldMk cId="1120006110" sldId="424"/>
            <ac:spMk id="529" creationId="{45EE9E20-82BF-A3E2-34F7-FEA7985F1780}"/>
          </ac:spMkLst>
        </pc:spChg>
        <pc:spChg chg="mod">
          <ac:chgData name="Kwanghoon Jeong" userId="f3d143b3-b9be-494e-a1b3-f5a1df66c643" providerId="ADAL" clId="{3E63EB60-4BCE-40FC-92A3-9A7F6CA304EB}" dt="2024-01-14T21:16:49.735" v="29677" actId="571"/>
          <ac:spMkLst>
            <pc:docMk/>
            <pc:sldMk cId="1120006110" sldId="424"/>
            <ac:spMk id="530" creationId="{E864B5D4-E387-EB80-C7E5-288221118428}"/>
          </ac:spMkLst>
        </pc:spChg>
        <pc:spChg chg="mod">
          <ac:chgData name="Kwanghoon Jeong" userId="f3d143b3-b9be-494e-a1b3-f5a1df66c643" providerId="ADAL" clId="{3E63EB60-4BCE-40FC-92A3-9A7F6CA304EB}" dt="2024-01-14T21:17:03.113" v="29682" actId="571"/>
          <ac:spMkLst>
            <pc:docMk/>
            <pc:sldMk cId="1120006110" sldId="424"/>
            <ac:spMk id="532" creationId="{B2842949-E4C2-0791-A101-101386CA890D}"/>
          </ac:spMkLst>
        </pc:spChg>
        <pc:spChg chg="mod">
          <ac:chgData name="Kwanghoon Jeong" userId="f3d143b3-b9be-494e-a1b3-f5a1df66c643" providerId="ADAL" clId="{3E63EB60-4BCE-40FC-92A3-9A7F6CA304EB}" dt="2024-01-14T21:17:03.113" v="29682" actId="571"/>
          <ac:spMkLst>
            <pc:docMk/>
            <pc:sldMk cId="1120006110" sldId="424"/>
            <ac:spMk id="533" creationId="{3B3CF800-A5C1-CE72-B246-1229E057CC78}"/>
          </ac:spMkLst>
        </pc:spChg>
        <pc:spChg chg="mod">
          <ac:chgData name="Kwanghoon Jeong" userId="f3d143b3-b9be-494e-a1b3-f5a1df66c643" providerId="ADAL" clId="{3E63EB60-4BCE-40FC-92A3-9A7F6CA304EB}" dt="2024-01-14T21:17:50.511" v="29699" actId="571"/>
          <ac:spMkLst>
            <pc:docMk/>
            <pc:sldMk cId="1120006110" sldId="424"/>
            <ac:spMk id="538" creationId="{CA6CC370-2E3F-E2BD-CDBA-47786FC7904D}"/>
          </ac:spMkLst>
        </pc:spChg>
        <pc:spChg chg="mod">
          <ac:chgData name="Kwanghoon Jeong" userId="f3d143b3-b9be-494e-a1b3-f5a1df66c643" providerId="ADAL" clId="{3E63EB60-4BCE-40FC-92A3-9A7F6CA304EB}" dt="2024-01-14T21:18:18.122" v="29709" actId="688"/>
          <ac:spMkLst>
            <pc:docMk/>
            <pc:sldMk cId="1120006110" sldId="424"/>
            <ac:spMk id="541" creationId="{8CA51EAD-2D5F-85F9-2297-ABD14FB1372C}"/>
          </ac:spMkLst>
        </pc:spChg>
        <pc:spChg chg="mod">
          <ac:chgData name="Kwanghoon Jeong" userId="f3d143b3-b9be-494e-a1b3-f5a1df66c643" providerId="ADAL" clId="{3E63EB60-4BCE-40FC-92A3-9A7F6CA304EB}" dt="2024-01-14T21:18:46.910" v="29719" actId="165"/>
          <ac:spMkLst>
            <pc:docMk/>
            <pc:sldMk cId="1120006110" sldId="424"/>
            <ac:spMk id="545" creationId="{E5F61302-132D-F9F8-63CE-3F89CBE2C5A3}"/>
          </ac:spMkLst>
        </pc:spChg>
        <pc:spChg chg="mod">
          <ac:chgData name="Kwanghoon Jeong" userId="f3d143b3-b9be-494e-a1b3-f5a1df66c643" providerId="ADAL" clId="{3E63EB60-4BCE-40FC-92A3-9A7F6CA304EB}" dt="2024-01-14T21:18:46.910" v="29719" actId="165"/>
          <ac:spMkLst>
            <pc:docMk/>
            <pc:sldMk cId="1120006110" sldId="424"/>
            <ac:spMk id="546" creationId="{1C143047-71BA-7D48-D91A-2E7EA6B3F4C8}"/>
          </ac:spMkLst>
        </pc:spChg>
        <pc:spChg chg="mod">
          <ac:chgData name="Kwanghoon Jeong" userId="f3d143b3-b9be-494e-a1b3-f5a1df66c643" providerId="ADAL" clId="{3E63EB60-4BCE-40FC-92A3-9A7F6CA304EB}" dt="2024-01-14T21:18:46.910" v="29719" actId="165"/>
          <ac:spMkLst>
            <pc:docMk/>
            <pc:sldMk cId="1120006110" sldId="424"/>
            <ac:spMk id="547" creationId="{83B8F8B3-F947-4731-2CA3-124A0FF1038C}"/>
          </ac:spMkLst>
        </pc:spChg>
        <pc:spChg chg="mod">
          <ac:chgData name="Kwanghoon Jeong" userId="f3d143b3-b9be-494e-a1b3-f5a1df66c643" providerId="ADAL" clId="{3E63EB60-4BCE-40FC-92A3-9A7F6CA304EB}" dt="2024-01-14T21:18:46.910" v="29719" actId="165"/>
          <ac:spMkLst>
            <pc:docMk/>
            <pc:sldMk cId="1120006110" sldId="424"/>
            <ac:spMk id="548" creationId="{997F0EEE-2BF6-A0CD-4EB4-C90F2D9E39F7}"/>
          </ac:spMkLst>
        </pc:spChg>
        <pc:spChg chg="mod">
          <ac:chgData name="Kwanghoon Jeong" userId="f3d143b3-b9be-494e-a1b3-f5a1df66c643" providerId="ADAL" clId="{3E63EB60-4BCE-40FC-92A3-9A7F6CA304EB}" dt="2024-01-14T21:18:46.910" v="29719" actId="165"/>
          <ac:spMkLst>
            <pc:docMk/>
            <pc:sldMk cId="1120006110" sldId="424"/>
            <ac:spMk id="549" creationId="{7EA94651-DCFB-88DA-338E-88214EB2B45B}"/>
          </ac:spMkLst>
        </pc:spChg>
        <pc:spChg chg="mod">
          <ac:chgData name="Kwanghoon Jeong" userId="f3d143b3-b9be-494e-a1b3-f5a1df66c643" providerId="ADAL" clId="{3E63EB60-4BCE-40FC-92A3-9A7F6CA304EB}" dt="2024-01-14T21:18:46.910" v="29719" actId="165"/>
          <ac:spMkLst>
            <pc:docMk/>
            <pc:sldMk cId="1120006110" sldId="424"/>
            <ac:spMk id="550" creationId="{0094CAF5-1575-314A-5770-42819ADDD6EF}"/>
          </ac:spMkLst>
        </pc:spChg>
        <pc:spChg chg="mod topLvl">
          <ac:chgData name="Kwanghoon Jeong" userId="f3d143b3-b9be-494e-a1b3-f5a1df66c643" providerId="ADAL" clId="{3E63EB60-4BCE-40FC-92A3-9A7F6CA304EB}" dt="2024-01-14T21:18:55.209" v="29726" actId="165"/>
          <ac:spMkLst>
            <pc:docMk/>
            <pc:sldMk cId="1120006110" sldId="424"/>
            <ac:spMk id="554" creationId="{76F1B2F0-E54A-6758-D7DA-823A794B1912}"/>
          </ac:spMkLst>
        </pc:spChg>
        <pc:spChg chg="mod topLvl">
          <ac:chgData name="Kwanghoon Jeong" userId="f3d143b3-b9be-494e-a1b3-f5a1df66c643" providerId="ADAL" clId="{3E63EB60-4BCE-40FC-92A3-9A7F6CA304EB}" dt="2024-01-14T21:18:55.209" v="29726" actId="165"/>
          <ac:spMkLst>
            <pc:docMk/>
            <pc:sldMk cId="1120006110" sldId="424"/>
            <ac:spMk id="555" creationId="{CA5141A7-28A2-674D-E004-59224D4F50CB}"/>
          </ac:spMkLst>
        </pc:spChg>
        <pc:spChg chg="mod topLvl">
          <ac:chgData name="Kwanghoon Jeong" userId="f3d143b3-b9be-494e-a1b3-f5a1df66c643" providerId="ADAL" clId="{3E63EB60-4BCE-40FC-92A3-9A7F6CA304EB}" dt="2024-01-14T21:18:55.209" v="29726" actId="165"/>
          <ac:spMkLst>
            <pc:docMk/>
            <pc:sldMk cId="1120006110" sldId="424"/>
            <ac:spMk id="556" creationId="{8D81BAD9-A6D1-2B59-C879-B23ECC4D460D}"/>
          </ac:spMkLst>
        </pc:spChg>
        <pc:spChg chg="mod topLvl">
          <ac:chgData name="Kwanghoon Jeong" userId="f3d143b3-b9be-494e-a1b3-f5a1df66c643" providerId="ADAL" clId="{3E63EB60-4BCE-40FC-92A3-9A7F6CA304EB}" dt="2024-01-14T21:18:55.209" v="29726" actId="165"/>
          <ac:spMkLst>
            <pc:docMk/>
            <pc:sldMk cId="1120006110" sldId="424"/>
            <ac:spMk id="557" creationId="{D263B7DC-E1B9-B389-324C-1D76C9D91920}"/>
          </ac:spMkLst>
        </pc:spChg>
        <pc:spChg chg="mod topLvl">
          <ac:chgData name="Kwanghoon Jeong" userId="f3d143b3-b9be-494e-a1b3-f5a1df66c643" providerId="ADAL" clId="{3E63EB60-4BCE-40FC-92A3-9A7F6CA304EB}" dt="2024-01-14T21:18:55.209" v="29726" actId="165"/>
          <ac:spMkLst>
            <pc:docMk/>
            <pc:sldMk cId="1120006110" sldId="424"/>
            <ac:spMk id="558" creationId="{18B020C6-294E-7DC9-9970-A05761EE4C62}"/>
          </ac:spMkLst>
        </pc:spChg>
        <pc:spChg chg="mod topLvl">
          <ac:chgData name="Kwanghoon Jeong" userId="f3d143b3-b9be-494e-a1b3-f5a1df66c643" providerId="ADAL" clId="{3E63EB60-4BCE-40FC-92A3-9A7F6CA304EB}" dt="2024-01-14T21:18:55.209" v="29726" actId="165"/>
          <ac:spMkLst>
            <pc:docMk/>
            <pc:sldMk cId="1120006110" sldId="424"/>
            <ac:spMk id="559" creationId="{B4A1AE7E-C9AD-601C-719E-E75254061946}"/>
          </ac:spMkLst>
        </pc:spChg>
        <pc:grpChg chg="add del mod">
          <ac:chgData name="Kwanghoon Jeong" userId="f3d143b3-b9be-494e-a1b3-f5a1df66c643" providerId="ADAL" clId="{3E63EB60-4BCE-40FC-92A3-9A7F6CA304EB}" dt="2024-01-14T20:00:52.389" v="29476" actId="165"/>
          <ac:grpSpMkLst>
            <pc:docMk/>
            <pc:sldMk cId="1120006110" sldId="424"/>
            <ac:grpSpMk id="20" creationId="{B7B1B6C6-CA8F-5521-1CAA-A87F05D72C95}"/>
          </ac:grpSpMkLst>
        </pc:grpChg>
        <pc:grpChg chg="mod">
          <ac:chgData name="Kwanghoon Jeong" userId="f3d143b3-b9be-494e-a1b3-f5a1df66c643" providerId="ADAL" clId="{3E63EB60-4BCE-40FC-92A3-9A7F6CA304EB}" dt="2024-01-14T20:01:17.826" v="29482" actId="1076"/>
          <ac:grpSpMkLst>
            <pc:docMk/>
            <pc:sldMk cId="1120006110" sldId="424"/>
            <ac:grpSpMk id="24" creationId="{4E4E0FE5-567E-4D1E-2DAC-57A47DBB619B}"/>
          </ac:grpSpMkLst>
        </pc:grpChg>
        <pc:grpChg chg="add del mod">
          <ac:chgData name="Kwanghoon Jeong" userId="f3d143b3-b9be-494e-a1b3-f5a1df66c643" providerId="ADAL" clId="{3E63EB60-4BCE-40FC-92A3-9A7F6CA304EB}" dt="2024-01-14T20:03:47.893" v="29503" actId="165"/>
          <ac:grpSpMkLst>
            <pc:docMk/>
            <pc:sldMk cId="1120006110" sldId="424"/>
            <ac:grpSpMk id="236" creationId="{7A006DC6-A37E-2953-21FA-6F9FB9D522F6}"/>
          </ac:grpSpMkLst>
        </pc:grpChg>
        <pc:grpChg chg="add mod">
          <ac:chgData name="Kwanghoon Jeong" userId="f3d143b3-b9be-494e-a1b3-f5a1df66c643" providerId="ADAL" clId="{3E63EB60-4BCE-40FC-92A3-9A7F6CA304EB}" dt="2024-01-14T20:08:19.140" v="29615" actId="164"/>
          <ac:grpSpMkLst>
            <pc:docMk/>
            <pc:sldMk cId="1120006110" sldId="424"/>
            <ac:grpSpMk id="454" creationId="{98D179FB-A214-1711-35AB-8406C395F2FD}"/>
          </ac:grpSpMkLst>
        </pc:grpChg>
        <pc:grpChg chg="add mod">
          <ac:chgData name="Kwanghoon Jeong" userId="f3d143b3-b9be-494e-a1b3-f5a1df66c643" providerId="ADAL" clId="{3E63EB60-4BCE-40FC-92A3-9A7F6CA304EB}" dt="2024-01-14T20:08:19.140" v="29615" actId="164"/>
          <ac:grpSpMkLst>
            <pc:docMk/>
            <pc:sldMk cId="1120006110" sldId="424"/>
            <ac:grpSpMk id="455" creationId="{05DAB2ED-64B1-FD32-7430-D25DC7749DCB}"/>
          </ac:grpSpMkLst>
        </pc:grpChg>
        <pc:grpChg chg="add del mod">
          <ac:chgData name="Kwanghoon Jeong" userId="f3d143b3-b9be-494e-a1b3-f5a1df66c643" providerId="ADAL" clId="{3E63EB60-4BCE-40FC-92A3-9A7F6CA304EB}" dt="2024-01-14T20:05:49.846" v="29544" actId="165"/>
          <ac:grpSpMkLst>
            <pc:docMk/>
            <pc:sldMk cId="1120006110" sldId="424"/>
            <ac:grpSpMk id="456" creationId="{CDB0C728-B576-5DC3-1DED-8362505C9A9B}"/>
          </ac:grpSpMkLst>
        </pc:grpChg>
        <pc:grpChg chg="add del mod">
          <ac:chgData name="Kwanghoon Jeong" userId="f3d143b3-b9be-494e-a1b3-f5a1df66c643" providerId="ADAL" clId="{3E63EB60-4BCE-40FC-92A3-9A7F6CA304EB}" dt="2024-01-14T20:05:28.479" v="29536"/>
          <ac:grpSpMkLst>
            <pc:docMk/>
            <pc:sldMk cId="1120006110" sldId="424"/>
            <ac:grpSpMk id="467" creationId="{A2695283-FC15-0510-B677-83A7B5CF502E}"/>
          </ac:grpSpMkLst>
        </pc:grpChg>
        <pc:grpChg chg="add del mod">
          <ac:chgData name="Kwanghoon Jeong" userId="f3d143b3-b9be-494e-a1b3-f5a1df66c643" providerId="ADAL" clId="{3E63EB60-4BCE-40FC-92A3-9A7F6CA304EB}" dt="2024-01-14T20:06:59.028" v="29582" actId="165"/>
          <ac:grpSpMkLst>
            <pc:docMk/>
            <pc:sldMk cId="1120006110" sldId="424"/>
            <ac:grpSpMk id="479" creationId="{850704E8-938C-5E59-7942-6FCAC04C3D8F}"/>
          </ac:grpSpMkLst>
        </pc:grpChg>
        <pc:grpChg chg="add mod topLvl">
          <ac:chgData name="Kwanghoon Jeong" userId="f3d143b3-b9be-494e-a1b3-f5a1df66c643" providerId="ADAL" clId="{3E63EB60-4BCE-40FC-92A3-9A7F6CA304EB}" dt="2024-01-14T20:06:33.679" v="29570" actId="164"/>
          <ac:grpSpMkLst>
            <pc:docMk/>
            <pc:sldMk cId="1120006110" sldId="424"/>
            <ac:grpSpMk id="490" creationId="{4C5977BF-5BE6-0BBD-4EDF-C9A80CAAFE4D}"/>
          </ac:grpSpMkLst>
        </pc:grpChg>
        <pc:grpChg chg="add del mod">
          <ac:chgData name="Kwanghoon Jeong" userId="f3d143b3-b9be-494e-a1b3-f5a1df66c643" providerId="ADAL" clId="{3E63EB60-4BCE-40FC-92A3-9A7F6CA304EB}" dt="2024-01-14T20:06:20.331" v="29563" actId="165"/>
          <ac:grpSpMkLst>
            <pc:docMk/>
            <pc:sldMk cId="1120006110" sldId="424"/>
            <ac:grpSpMk id="491" creationId="{F941EE64-E07A-FC88-B635-A2D4FE73C142}"/>
          </ac:grpSpMkLst>
        </pc:grpChg>
        <pc:grpChg chg="add mod">
          <ac:chgData name="Kwanghoon Jeong" userId="f3d143b3-b9be-494e-a1b3-f5a1df66c643" providerId="ADAL" clId="{3E63EB60-4BCE-40FC-92A3-9A7F6CA304EB}" dt="2024-01-14T21:19:46.824" v="29742" actId="1076"/>
          <ac:grpSpMkLst>
            <pc:docMk/>
            <pc:sldMk cId="1120006110" sldId="424"/>
            <ac:grpSpMk id="492" creationId="{B24C8EC6-6ED0-8177-9823-2A085B57A749}"/>
          </ac:grpSpMkLst>
        </pc:grpChg>
        <pc:grpChg chg="add del mod">
          <ac:chgData name="Kwanghoon Jeong" userId="f3d143b3-b9be-494e-a1b3-f5a1df66c643" providerId="ADAL" clId="{3E63EB60-4BCE-40FC-92A3-9A7F6CA304EB}" dt="2024-01-14T20:07:04.167" v="29583" actId="165"/>
          <ac:grpSpMkLst>
            <pc:docMk/>
            <pc:sldMk cId="1120006110" sldId="424"/>
            <ac:grpSpMk id="493" creationId="{1C4DEB1C-2780-541F-EE2D-F07C2C7E130C}"/>
          </ac:grpSpMkLst>
        </pc:grpChg>
        <pc:grpChg chg="del mod topLvl">
          <ac:chgData name="Kwanghoon Jeong" userId="f3d143b3-b9be-494e-a1b3-f5a1df66c643" providerId="ADAL" clId="{3E63EB60-4BCE-40FC-92A3-9A7F6CA304EB}" dt="2024-01-14T20:07:11.954" v="29585" actId="478"/>
          <ac:grpSpMkLst>
            <pc:docMk/>
            <pc:sldMk cId="1120006110" sldId="424"/>
            <ac:grpSpMk id="494" creationId="{93F7ACF0-1745-0A56-B8B1-9E6CCD67EB5A}"/>
          </ac:grpSpMkLst>
        </pc:grpChg>
        <pc:grpChg chg="add del mod">
          <ac:chgData name="Kwanghoon Jeong" userId="f3d143b3-b9be-494e-a1b3-f5a1df66c643" providerId="ADAL" clId="{3E63EB60-4BCE-40FC-92A3-9A7F6CA304EB}" dt="2024-01-14T20:07:37.927" v="29594" actId="478"/>
          <ac:grpSpMkLst>
            <pc:docMk/>
            <pc:sldMk cId="1120006110" sldId="424"/>
            <ac:grpSpMk id="502" creationId="{BA525BAF-0040-0921-5AAA-6B9B49489AC2}"/>
          </ac:grpSpMkLst>
        </pc:grpChg>
        <pc:grpChg chg="add mod">
          <ac:chgData name="Kwanghoon Jeong" userId="f3d143b3-b9be-494e-a1b3-f5a1df66c643" providerId="ADAL" clId="{3E63EB60-4BCE-40FC-92A3-9A7F6CA304EB}" dt="2024-01-14T21:19:46.824" v="29742" actId="1076"/>
          <ac:grpSpMkLst>
            <pc:docMk/>
            <pc:sldMk cId="1120006110" sldId="424"/>
            <ac:grpSpMk id="515" creationId="{5FB7B1E4-2A98-ED5B-E409-4D35CA688B5F}"/>
          </ac:grpSpMkLst>
        </pc:grpChg>
        <pc:grpChg chg="add mod">
          <ac:chgData name="Kwanghoon Jeong" userId="f3d143b3-b9be-494e-a1b3-f5a1df66c643" providerId="ADAL" clId="{3E63EB60-4BCE-40FC-92A3-9A7F6CA304EB}" dt="2024-01-14T21:19:46.824" v="29742" actId="1076"/>
          <ac:grpSpMkLst>
            <pc:docMk/>
            <pc:sldMk cId="1120006110" sldId="424"/>
            <ac:grpSpMk id="516" creationId="{DBD81361-8E71-B479-05D2-0A51F81302C2}"/>
          </ac:grpSpMkLst>
        </pc:grpChg>
        <pc:grpChg chg="add del mod">
          <ac:chgData name="Kwanghoon Jeong" userId="f3d143b3-b9be-494e-a1b3-f5a1df66c643" providerId="ADAL" clId="{3E63EB60-4BCE-40FC-92A3-9A7F6CA304EB}" dt="2024-01-14T21:16:56.705" v="29680" actId="478"/>
          <ac:grpSpMkLst>
            <pc:docMk/>
            <pc:sldMk cId="1120006110" sldId="424"/>
            <ac:grpSpMk id="517" creationId="{77D502A5-CC9E-868F-68DF-396D2B8A59F7}"/>
          </ac:grpSpMkLst>
        </pc:grpChg>
        <pc:grpChg chg="add mod">
          <ac:chgData name="Kwanghoon Jeong" userId="f3d143b3-b9be-494e-a1b3-f5a1df66c643" providerId="ADAL" clId="{3E63EB60-4BCE-40FC-92A3-9A7F6CA304EB}" dt="2024-01-14T21:18:09.771" v="29703" actId="1076"/>
          <ac:grpSpMkLst>
            <pc:docMk/>
            <pc:sldMk cId="1120006110" sldId="424"/>
            <ac:grpSpMk id="522" creationId="{FB5CF385-A679-F44A-1B25-F609DBA5659A}"/>
          </ac:grpSpMkLst>
        </pc:grpChg>
        <pc:grpChg chg="mod">
          <ac:chgData name="Kwanghoon Jeong" userId="f3d143b3-b9be-494e-a1b3-f5a1df66c643" providerId="ADAL" clId="{3E63EB60-4BCE-40FC-92A3-9A7F6CA304EB}" dt="2024-01-14T21:16:49.735" v="29677" actId="571"/>
          <ac:grpSpMkLst>
            <pc:docMk/>
            <pc:sldMk cId="1120006110" sldId="424"/>
            <ac:grpSpMk id="523" creationId="{0EEB60E1-778B-78C7-1DAC-A35A855569C4}"/>
          </ac:grpSpMkLst>
        </pc:grpChg>
        <pc:grpChg chg="add mod">
          <ac:chgData name="Kwanghoon Jeong" userId="f3d143b3-b9be-494e-a1b3-f5a1df66c643" providerId="ADAL" clId="{3E63EB60-4BCE-40FC-92A3-9A7F6CA304EB}" dt="2024-01-14T21:18:11.694" v="29704" actId="1076"/>
          <ac:grpSpMkLst>
            <pc:docMk/>
            <pc:sldMk cId="1120006110" sldId="424"/>
            <ac:grpSpMk id="531" creationId="{A12B7ED6-717A-7F0A-9B15-33E2589A8507}"/>
          </ac:grpSpMkLst>
        </pc:grpChg>
        <pc:grpChg chg="add mod">
          <ac:chgData name="Kwanghoon Jeong" userId="f3d143b3-b9be-494e-a1b3-f5a1df66c643" providerId="ADAL" clId="{3E63EB60-4BCE-40FC-92A3-9A7F6CA304EB}" dt="2024-01-14T21:19:46.824" v="29742" actId="1076"/>
          <ac:grpSpMkLst>
            <pc:docMk/>
            <pc:sldMk cId="1120006110" sldId="424"/>
            <ac:grpSpMk id="535" creationId="{9F72935B-28C9-3927-7F2A-3C599B475048}"/>
          </ac:grpSpMkLst>
        </pc:grpChg>
        <pc:grpChg chg="add mod">
          <ac:chgData name="Kwanghoon Jeong" userId="f3d143b3-b9be-494e-a1b3-f5a1df66c643" providerId="ADAL" clId="{3E63EB60-4BCE-40FC-92A3-9A7F6CA304EB}" dt="2024-01-14T21:17:56.956" v="29701" actId="1076"/>
          <ac:grpSpMkLst>
            <pc:docMk/>
            <pc:sldMk cId="1120006110" sldId="424"/>
            <ac:grpSpMk id="536" creationId="{D2ED1149-BE74-38AA-9CAD-5CCA2E3B7747}"/>
          </ac:grpSpMkLst>
        </pc:grpChg>
        <pc:grpChg chg="add mod">
          <ac:chgData name="Kwanghoon Jeong" userId="f3d143b3-b9be-494e-a1b3-f5a1df66c643" providerId="ADAL" clId="{3E63EB60-4BCE-40FC-92A3-9A7F6CA304EB}" dt="2024-01-14T21:18:23.596" v="29711" actId="1076"/>
          <ac:grpSpMkLst>
            <pc:docMk/>
            <pc:sldMk cId="1120006110" sldId="424"/>
            <ac:grpSpMk id="539" creationId="{225B5CEB-2A42-D950-7722-40E03CDCA149}"/>
          </ac:grpSpMkLst>
        </pc:grpChg>
        <pc:grpChg chg="add del mod">
          <ac:chgData name="Kwanghoon Jeong" userId="f3d143b3-b9be-494e-a1b3-f5a1df66c643" providerId="ADAL" clId="{3E63EB60-4BCE-40FC-92A3-9A7F6CA304EB}" dt="2024-01-14T21:18:46.910" v="29719" actId="165"/>
          <ac:grpSpMkLst>
            <pc:docMk/>
            <pc:sldMk cId="1120006110" sldId="424"/>
            <ac:grpSpMk id="542" creationId="{B4DB6D22-5F46-96F0-9BF1-CD37AE61E1FE}"/>
          </ac:grpSpMkLst>
        </pc:grpChg>
        <pc:grpChg chg="del mod topLvl">
          <ac:chgData name="Kwanghoon Jeong" userId="f3d143b3-b9be-494e-a1b3-f5a1df66c643" providerId="ADAL" clId="{3E63EB60-4BCE-40FC-92A3-9A7F6CA304EB}" dt="2024-01-14T21:18:52.833" v="29723" actId="478"/>
          <ac:grpSpMkLst>
            <pc:docMk/>
            <pc:sldMk cId="1120006110" sldId="424"/>
            <ac:grpSpMk id="543" creationId="{5C645C5D-7AE8-264D-E99F-7CD8FD6792D5}"/>
          </ac:grpSpMkLst>
        </pc:grpChg>
        <pc:grpChg chg="add del mod">
          <ac:chgData name="Kwanghoon Jeong" userId="f3d143b3-b9be-494e-a1b3-f5a1df66c643" providerId="ADAL" clId="{3E63EB60-4BCE-40FC-92A3-9A7F6CA304EB}" dt="2024-01-14T21:18:54.351" v="29724" actId="165"/>
          <ac:grpSpMkLst>
            <pc:docMk/>
            <pc:sldMk cId="1120006110" sldId="424"/>
            <ac:grpSpMk id="551" creationId="{CA9DDD0A-A12E-255C-0B11-A03791FAE240}"/>
          </ac:grpSpMkLst>
        </pc:grpChg>
        <pc:grpChg chg="add del mod topLvl">
          <ac:chgData name="Kwanghoon Jeong" userId="f3d143b3-b9be-494e-a1b3-f5a1df66c643" providerId="ADAL" clId="{3E63EB60-4BCE-40FC-92A3-9A7F6CA304EB}" dt="2024-01-14T21:18:57.817" v="29728" actId="478"/>
          <ac:grpSpMkLst>
            <pc:docMk/>
            <pc:sldMk cId="1120006110" sldId="424"/>
            <ac:grpSpMk id="552" creationId="{95F02B5D-7A51-3D01-CA44-2904D05D4F75}"/>
          </ac:grpSpMkLst>
        </pc:grpChg>
        <pc:grpChg chg="add mod">
          <ac:chgData name="Kwanghoon Jeong" userId="f3d143b3-b9be-494e-a1b3-f5a1df66c643" providerId="ADAL" clId="{3E63EB60-4BCE-40FC-92A3-9A7F6CA304EB}" dt="2024-01-14T21:19:17.685" v="29733" actId="1076"/>
          <ac:grpSpMkLst>
            <pc:docMk/>
            <pc:sldMk cId="1120006110" sldId="424"/>
            <ac:grpSpMk id="560" creationId="{3C781020-F597-1C64-5F06-215E11307B50}"/>
          </ac:grpSpMkLst>
        </pc:grpChg>
        <pc:picChg chg="add mod topLvl">
          <ac:chgData name="Kwanghoon Jeong" userId="f3d143b3-b9be-494e-a1b3-f5a1df66c643" providerId="ADAL" clId="{3E63EB60-4BCE-40FC-92A3-9A7F6CA304EB}" dt="2024-01-14T21:18:18.122" v="29709" actId="688"/>
          <ac:picMkLst>
            <pc:docMk/>
            <pc:sldMk cId="1120006110" sldId="424"/>
            <ac:picMk id="7" creationId="{223866BA-FB63-E43C-4E9B-BED6BE102297}"/>
          </ac:picMkLst>
        </pc:picChg>
        <pc:picChg chg="add del mod">
          <ac:chgData name="Kwanghoon Jeong" userId="f3d143b3-b9be-494e-a1b3-f5a1df66c643" providerId="ADAL" clId="{3E63EB60-4BCE-40FC-92A3-9A7F6CA304EB}" dt="2024-01-14T20:01:23.114" v="29485" actId="478"/>
          <ac:picMkLst>
            <pc:docMk/>
            <pc:sldMk cId="1120006110" sldId="424"/>
            <ac:picMk id="23" creationId="{FF3497B0-C9D8-22E5-1456-7D52BA8AEA5F}"/>
          </ac:picMkLst>
        </pc:picChg>
        <pc:picChg chg="add del mod">
          <ac:chgData name="Kwanghoon Jeong" userId="f3d143b3-b9be-494e-a1b3-f5a1df66c643" providerId="ADAL" clId="{3E63EB60-4BCE-40FC-92A3-9A7F6CA304EB}" dt="2024-01-14T20:03:06.764" v="29488" actId="27803"/>
          <ac:picMkLst>
            <pc:docMk/>
            <pc:sldMk cId="1120006110" sldId="424"/>
            <ac:picMk id="235" creationId="{2706DABA-521B-0AC1-06A2-9915F285A465}"/>
          </ac:picMkLst>
        </pc:picChg>
        <pc:picChg chg="add mod topLvl">
          <ac:chgData name="Kwanghoon Jeong" userId="f3d143b3-b9be-494e-a1b3-f5a1df66c643" providerId="ADAL" clId="{3E63EB60-4BCE-40FC-92A3-9A7F6CA304EB}" dt="2024-01-14T20:06:33.679" v="29570" actId="164"/>
          <ac:picMkLst>
            <pc:docMk/>
            <pc:sldMk cId="1120006110" sldId="424"/>
            <ac:picMk id="478" creationId="{E045E861-2A31-2F77-287A-173431EE66EE}"/>
          </ac:picMkLst>
        </pc:picChg>
        <pc:picChg chg="mod topLvl">
          <ac:chgData name="Kwanghoon Jeong" userId="f3d143b3-b9be-494e-a1b3-f5a1df66c643" providerId="ADAL" clId="{3E63EB60-4BCE-40FC-92A3-9A7F6CA304EB}" dt="2024-01-14T20:08:10.760" v="29612" actId="164"/>
          <ac:picMkLst>
            <pc:docMk/>
            <pc:sldMk cId="1120006110" sldId="424"/>
            <ac:picMk id="495" creationId="{957E53FD-8EC8-1CB3-5868-4447FA5FA234}"/>
          </ac:picMkLst>
        </pc:picChg>
        <pc:picChg chg="add mod">
          <ac:chgData name="Kwanghoon Jeong" userId="f3d143b3-b9be-494e-a1b3-f5a1df66c643" providerId="ADAL" clId="{3E63EB60-4BCE-40FC-92A3-9A7F6CA304EB}" dt="2024-01-14T20:08:06.745" v="29608" actId="164"/>
          <ac:picMkLst>
            <pc:docMk/>
            <pc:sldMk cId="1120006110" sldId="424"/>
            <ac:picMk id="513" creationId="{24B62A0B-15AF-36D8-063E-A610E0BF3FA5}"/>
          </ac:picMkLst>
        </pc:picChg>
        <pc:picChg chg="add mod ord">
          <ac:chgData name="Kwanghoon Jeong" userId="f3d143b3-b9be-494e-a1b3-f5a1df66c643" providerId="ADAL" clId="{3E63EB60-4BCE-40FC-92A3-9A7F6CA304EB}" dt="2024-01-14T21:17:30.620" v="29693" actId="164"/>
          <ac:picMkLst>
            <pc:docMk/>
            <pc:sldMk cId="1120006110" sldId="424"/>
            <ac:picMk id="514" creationId="{5BA01B6C-ADB5-F019-747D-88839E4EF848}"/>
          </ac:picMkLst>
        </pc:picChg>
        <pc:picChg chg="add mod">
          <ac:chgData name="Kwanghoon Jeong" userId="f3d143b3-b9be-494e-a1b3-f5a1df66c643" providerId="ADAL" clId="{3E63EB60-4BCE-40FC-92A3-9A7F6CA304EB}" dt="2024-01-14T21:19:52.008" v="29744" actId="1076"/>
          <ac:picMkLst>
            <pc:docMk/>
            <pc:sldMk cId="1120006110" sldId="424"/>
            <ac:picMk id="518" creationId="{B487636A-2C47-F9B8-5FA0-F387C259F875}"/>
          </ac:picMkLst>
        </pc:picChg>
        <pc:picChg chg="mod">
          <ac:chgData name="Kwanghoon Jeong" userId="f3d143b3-b9be-494e-a1b3-f5a1df66c643" providerId="ADAL" clId="{3E63EB60-4BCE-40FC-92A3-9A7F6CA304EB}" dt="2024-01-14T21:16:49.735" v="29677" actId="571"/>
          <ac:picMkLst>
            <pc:docMk/>
            <pc:sldMk cId="1120006110" sldId="424"/>
            <ac:picMk id="524" creationId="{08697B67-5BF5-1A01-CB24-70F9C2ACE3D6}"/>
          </ac:picMkLst>
        </pc:picChg>
        <pc:picChg chg="mod">
          <ac:chgData name="Kwanghoon Jeong" userId="f3d143b3-b9be-494e-a1b3-f5a1df66c643" providerId="ADAL" clId="{3E63EB60-4BCE-40FC-92A3-9A7F6CA304EB}" dt="2024-01-14T21:17:03.113" v="29682" actId="571"/>
          <ac:picMkLst>
            <pc:docMk/>
            <pc:sldMk cId="1120006110" sldId="424"/>
            <ac:picMk id="534" creationId="{1825CA2C-1E80-DD1B-DB67-182802F3C73E}"/>
          </ac:picMkLst>
        </pc:picChg>
        <pc:picChg chg="mod">
          <ac:chgData name="Kwanghoon Jeong" userId="f3d143b3-b9be-494e-a1b3-f5a1df66c643" providerId="ADAL" clId="{3E63EB60-4BCE-40FC-92A3-9A7F6CA304EB}" dt="2024-01-14T21:17:50.511" v="29699" actId="571"/>
          <ac:picMkLst>
            <pc:docMk/>
            <pc:sldMk cId="1120006110" sldId="424"/>
            <ac:picMk id="537" creationId="{D659B45A-0B07-ED98-7DC6-8AD814D89726}"/>
          </ac:picMkLst>
        </pc:picChg>
        <pc:picChg chg="mod">
          <ac:chgData name="Kwanghoon Jeong" userId="f3d143b3-b9be-494e-a1b3-f5a1df66c643" providerId="ADAL" clId="{3E63EB60-4BCE-40FC-92A3-9A7F6CA304EB}" dt="2024-01-14T21:18:18.122" v="29709" actId="688"/>
          <ac:picMkLst>
            <pc:docMk/>
            <pc:sldMk cId="1120006110" sldId="424"/>
            <ac:picMk id="540" creationId="{7E8CFC12-EE3E-BD57-DA12-5415DD161297}"/>
          </ac:picMkLst>
        </pc:picChg>
        <pc:picChg chg="add del mod topLvl">
          <ac:chgData name="Kwanghoon Jeong" userId="f3d143b3-b9be-494e-a1b3-f5a1df66c643" providerId="ADAL" clId="{3E63EB60-4BCE-40FC-92A3-9A7F6CA304EB}" dt="2024-01-14T21:19:12.169" v="29732" actId="164"/>
          <ac:picMkLst>
            <pc:docMk/>
            <pc:sldMk cId="1120006110" sldId="424"/>
            <ac:picMk id="544" creationId="{3200BAB9-222D-5E13-4838-562F11411DD8}"/>
          </ac:picMkLst>
        </pc:picChg>
        <pc:picChg chg="mod topLvl">
          <ac:chgData name="Kwanghoon Jeong" userId="f3d143b3-b9be-494e-a1b3-f5a1df66c643" providerId="ADAL" clId="{3E63EB60-4BCE-40FC-92A3-9A7F6CA304EB}" dt="2024-01-14T21:19:12.169" v="29732" actId="164"/>
          <ac:picMkLst>
            <pc:docMk/>
            <pc:sldMk cId="1120006110" sldId="424"/>
            <ac:picMk id="553" creationId="{1478F341-DE17-5CBB-675C-F49628F8868B}"/>
          </ac:picMkLst>
        </pc:picChg>
      </pc:sldChg>
      <pc:sldChg chg="addSp delSp modSp add mod">
        <pc:chgData name="Kwanghoon Jeong" userId="f3d143b3-b9be-494e-a1b3-f5a1df66c643" providerId="ADAL" clId="{3E63EB60-4BCE-40FC-92A3-9A7F6CA304EB}" dt="2024-01-15T04:44:44.623" v="31552" actId="20577"/>
        <pc:sldMkLst>
          <pc:docMk/>
          <pc:sldMk cId="1730948674" sldId="425"/>
        </pc:sldMkLst>
        <pc:spChg chg="add mod">
          <ac:chgData name="Kwanghoon Jeong" userId="f3d143b3-b9be-494e-a1b3-f5a1df66c643" providerId="ADAL" clId="{3E63EB60-4BCE-40FC-92A3-9A7F6CA304EB}" dt="2024-01-14T21:34:20.157" v="29903" actId="1076"/>
          <ac:spMkLst>
            <pc:docMk/>
            <pc:sldMk cId="1730948674" sldId="425"/>
            <ac:spMk id="6" creationId="{D9FB75B9-EDE7-7FF4-5C37-6BBB9D22FA33}"/>
          </ac:spMkLst>
        </pc:spChg>
        <pc:spChg chg="add mod">
          <ac:chgData name="Kwanghoon Jeong" userId="f3d143b3-b9be-494e-a1b3-f5a1df66c643" providerId="ADAL" clId="{3E63EB60-4BCE-40FC-92A3-9A7F6CA304EB}" dt="2024-01-14T21:34:12.946" v="29900" actId="1076"/>
          <ac:spMkLst>
            <pc:docMk/>
            <pc:sldMk cId="1730948674" sldId="425"/>
            <ac:spMk id="7" creationId="{B9190AA4-77BD-226F-150E-D52F8D1014FC}"/>
          </ac:spMkLst>
        </pc:spChg>
        <pc:spChg chg="add mod">
          <ac:chgData name="Kwanghoon Jeong" userId="f3d143b3-b9be-494e-a1b3-f5a1df66c643" providerId="ADAL" clId="{3E63EB60-4BCE-40FC-92A3-9A7F6CA304EB}" dt="2024-01-14T21:34:18.729" v="29902" actId="1076"/>
          <ac:spMkLst>
            <pc:docMk/>
            <pc:sldMk cId="1730948674" sldId="425"/>
            <ac:spMk id="8" creationId="{875C32B2-E876-B337-84A8-CADC1B85B0A2}"/>
          </ac:spMkLst>
        </pc:spChg>
        <pc:spChg chg="add mod">
          <ac:chgData name="Kwanghoon Jeong" userId="f3d143b3-b9be-494e-a1b3-f5a1df66c643" providerId="ADAL" clId="{3E63EB60-4BCE-40FC-92A3-9A7F6CA304EB}" dt="2024-01-14T21:34:16.372" v="29901" actId="1076"/>
          <ac:spMkLst>
            <pc:docMk/>
            <pc:sldMk cId="1730948674" sldId="425"/>
            <ac:spMk id="9" creationId="{FBAC4872-9609-5779-17E5-21E647E50137}"/>
          </ac:spMkLst>
        </pc:spChg>
        <pc:spChg chg="mod">
          <ac:chgData name="Kwanghoon Jeong" userId="f3d143b3-b9be-494e-a1b3-f5a1df66c643" providerId="ADAL" clId="{3E63EB60-4BCE-40FC-92A3-9A7F6CA304EB}" dt="2024-01-14T21:31:43.457" v="29798" actId="1076"/>
          <ac:spMkLst>
            <pc:docMk/>
            <pc:sldMk cId="1730948674" sldId="425"/>
            <ac:spMk id="21" creationId="{8F9AC648-DD9C-BC96-C2DA-06FD4BD0BE01}"/>
          </ac:spMkLst>
        </pc:spChg>
        <pc:grpChg chg="mod">
          <ac:chgData name="Kwanghoon Jeong" userId="f3d143b3-b9be-494e-a1b3-f5a1df66c643" providerId="ADAL" clId="{3E63EB60-4BCE-40FC-92A3-9A7F6CA304EB}" dt="2024-01-14T21:34:09.801" v="29898" actId="1076"/>
          <ac:grpSpMkLst>
            <pc:docMk/>
            <pc:sldMk cId="1730948674" sldId="425"/>
            <ac:grpSpMk id="5" creationId="{A2677147-82FF-206A-78B3-D56A77A3F22D}"/>
          </ac:grpSpMkLst>
        </pc:grpChg>
        <pc:graphicFrameChg chg="add mod modGraphic">
          <ac:chgData name="Kwanghoon Jeong" userId="f3d143b3-b9be-494e-a1b3-f5a1df66c643" providerId="ADAL" clId="{3E63EB60-4BCE-40FC-92A3-9A7F6CA304EB}" dt="2024-01-15T04:44:44.623" v="31552" actId="20577"/>
          <ac:graphicFrameMkLst>
            <pc:docMk/>
            <pc:sldMk cId="1730948674" sldId="425"/>
            <ac:graphicFrameMk id="2" creationId="{A613F9CE-9114-18B0-1C29-43BF9CFBBB94}"/>
          </ac:graphicFrameMkLst>
        </pc:graphicFrameChg>
        <pc:picChg chg="del">
          <ac:chgData name="Kwanghoon Jeong" userId="f3d143b3-b9be-494e-a1b3-f5a1df66c643" providerId="ADAL" clId="{3E63EB60-4BCE-40FC-92A3-9A7F6CA304EB}" dt="2024-01-14T21:31:36.249" v="29797" actId="478"/>
          <ac:picMkLst>
            <pc:docMk/>
            <pc:sldMk cId="1730948674" sldId="425"/>
            <ac:picMk id="7174" creationId="{4C2B1D71-468B-6402-38FA-5CBF51DC3849}"/>
          </ac:picMkLst>
        </pc:picChg>
        <pc:picChg chg="del">
          <ac:chgData name="Kwanghoon Jeong" userId="f3d143b3-b9be-494e-a1b3-f5a1df66c643" providerId="ADAL" clId="{3E63EB60-4BCE-40FC-92A3-9A7F6CA304EB}" dt="2024-01-14T21:31:36.249" v="29797" actId="478"/>
          <ac:picMkLst>
            <pc:docMk/>
            <pc:sldMk cId="1730948674" sldId="425"/>
            <ac:picMk id="7176" creationId="{56780CE6-FA0E-29B7-62DB-A96EC4CE4C82}"/>
          </ac:picMkLst>
        </pc:picChg>
      </pc:sldChg>
      <pc:sldChg chg="new del">
        <pc:chgData name="Kwanghoon Jeong" userId="f3d143b3-b9be-494e-a1b3-f5a1df66c643" providerId="ADAL" clId="{3E63EB60-4BCE-40FC-92A3-9A7F6CA304EB}" dt="2024-01-14T19:57:35.076" v="29472" actId="680"/>
        <pc:sldMkLst>
          <pc:docMk/>
          <pc:sldMk cId="2859279510" sldId="425"/>
        </pc:sldMkLst>
      </pc:sldChg>
      <pc:sldChg chg="addSp delSp modSp add mod">
        <pc:chgData name="Kwanghoon Jeong" userId="f3d143b3-b9be-494e-a1b3-f5a1df66c643" providerId="ADAL" clId="{3E63EB60-4BCE-40FC-92A3-9A7F6CA304EB}" dt="2024-01-15T00:06:06.081" v="30421" actId="1076"/>
        <pc:sldMkLst>
          <pc:docMk/>
          <pc:sldMk cId="3769114937" sldId="426"/>
        </pc:sldMkLst>
        <pc:spChg chg="del">
          <ac:chgData name="Kwanghoon Jeong" userId="f3d143b3-b9be-494e-a1b3-f5a1df66c643" providerId="ADAL" clId="{3E63EB60-4BCE-40FC-92A3-9A7F6CA304EB}" dt="2024-01-15T00:04:03.194" v="30383" actId="478"/>
          <ac:spMkLst>
            <pc:docMk/>
            <pc:sldMk cId="3769114937" sldId="426"/>
            <ac:spMk id="2" creationId="{5C168BF2-A54E-8EF3-C6A9-4FEFBFD88445}"/>
          </ac:spMkLst>
        </pc:spChg>
        <pc:spChg chg="add del mod">
          <ac:chgData name="Kwanghoon Jeong" userId="f3d143b3-b9be-494e-a1b3-f5a1df66c643" providerId="ADAL" clId="{3E63EB60-4BCE-40FC-92A3-9A7F6CA304EB}" dt="2024-01-15T00:06:02.113" v="30420" actId="478"/>
          <ac:spMkLst>
            <pc:docMk/>
            <pc:sldMk cId="3769114937" sldId="426"/>
            <ac:spMk id="7" creationId="{4D7F5EDB-3536-4FEB-DCCD-54868D9EEB0B}"/>
          </ac:spMkLst>
        </pc:spChg>
        <pc:spChg chg="del">
          <ac:chgData name="Kwanghoon Jeong" userId="f3d143b3-b9be-494e-a1b3-f5a1df66c643" providerId="ADAL" clId="{3E63EB60-4BCE-40FC-92A3-9A7F6CA304EB}" dt="2024-01-15T00:03:56.960" v="30382" actId="478"/>
          <ac:spMkLst>
            <pc:docMk/>
            <pc:sldMk cId="3769114937" sldId="426"/>
            <ac:spMk id="9" creationId="{2F566268-1D24-8F39-59AF-AC2000060A46}"/>
          </ac:spMkLst>
        </pc:spChg>
        <pc:spChg chg="del">
          <ac:chgData name="Kwanghoon Jeong" userId="f3d143b3-b9be-494e-a1b3-f5a1df66c643" providerId="ADAL" clId="{3E63EB60-4BCE-40FC-92A3-9A7F6CA304EB}" dt="2024-01-15T00:03:56.960" v="30382" actId="478"/>
          <ac:spMkLst>
            <pc:docMk/>
            <pc:sldMk cId="3769114937" sldId="426"/>
            <ac:spMk id="10" creationId="{2658A016-3D2B-053A-A5DE-659C6EEAA849}"/>
          </ac:spMkLst>
        </pc:spChg>
        <pc:spChg chg="del">
          <ac:chgData name="Kwanghoon Jeong" userId="f3d143b3-b9be-494e-a1b3-f5a1df66c643" providerId="ADAL" clId="{3E63EB60-4BCE-40FC-92A3-9A7F6CA304EB}" dt="2024-01-15T00:03:56.960" v="30382" actId="478"/>
          <ac:spMkLst>
            <pc:docMk/>
            <pc:sldMk cId="3769114937" sldId="426"/>
            <ac:spMk id="11" creationId="{CFDD3F74-2F19-DD26-A6F8-CF764D499AC6}"/>
          </ac:spMkLst>
        </pc:spChg>
        <pc:spChg chg="del">
          <ac:chgData name="Kwanghoon Jeong" userId="f3d143b3-b9be-494e-a1b3-f5a1df66c643" providerId="ADAL" clId="{3E63EB60-4BCE-40FC-92A3-9A7F6CA304EB}" dt="2024-01-15T00:03:56.960" v="30382" actId="478"/>
          <ac:spMkLst>
            <pc:docMk/>
            <pc:sldMk cId="3769114937" sldId="426"/>
            <ac:spMk id="12" creationId="{AB154F4C-A0CF-1B22-25E8-3235ADC4F516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8" creationId="{DA797671-D91F-83CE-FEDF-82872FE87EBF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9" creationId="{0CA6966D-5D7F-41E9-028A-07AB54C74095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20" creationId="{5BC06A42-FB0A-56ED-3C67-C6AADD2C94AC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22" creationId="{AD2C3F10-0F04-3989-4A36-0ECF37A59B94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23" creationId="{B0827CFC-BBB1-0ECF-89D8-1F0EF6A6E269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24" creationId="{523FF68F-0BBF-5370-F3CF-87CC78683C96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25" creationId="{0CAAB7D8-C2FC-5022-93D0-7DBEE1A17F13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26" creationId="{1076BA7F-FBA5-5FF5-7343-C94E26EC76FB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29" creationId="{ADAC4C14-DC98-80AF-E198-DB89867BBF50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30" creationId="{81E2D683-9097-E121-66E0-B7F61F3E21EF}"/>
          </ac:spMkLst>
        </pc:spChg>
        <pc:spChg chg="add mod">
          <ac:chgData name="Kwanghoon Jeong" userId="f3d143b3-b9be-494e-a1b3-f5a1df66c643" providerId="ADAL" clId="{3E63EB60-4BCE-40FC-92A3-9A7F6CA304EB}" dt="2024-01-15T00:06:06.081" v="30421" actId="1076"/>
          <ac:spMkLst>
            <pc:docMk/>
            <pc:sldMk cId="3769114937" sldId="426"/>
            <ac:spMk id="33" creationId="{D19F2C9C-7973-6886-CDC1-F541B8A5B8F9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39" creationId="{BD7BA396-B8F8-3495-EFF6-07A4CD78354B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40" creationId="{452FD118-402A-7E53-CA0C-B95AB1127DFF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41" creationId="{F1627724-62A9-A0F2-6A3B-5FD7E0B89C0F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43" creationId="{4D6D2380-834D-7777-DDC9-5ABD57EF89C8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44" creationId="{C495046E-8115-3B6C-0549-9CE56430A182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47" creationId="{043955CB-6E6C-8CF7-FFFF-CDB80152AC61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48" creationId="{644608ED-B571-A7FB-616A-E74D17FC4B94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51" creationId="{99941CA4-78F3-5A60-1623-8329384FD09E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53" creationId="{9FF53FED-A5E4-43CA-BF15-1B150A061111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54" creationId="{60F85DD2-C61D-0D99-776D-5B9AFFCEB781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60" creationId="{99109025-7343-8B7C-5CE7-B702709E8B9C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62" creationId="{3F73409C-337C-8764-9424-7389385C26AA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63" creationId="{A355B2F7-4359-E4B7-1C20-2A198EC4CFBA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26" creationId="{651C50CB-BECA-1E1A-9A75-04A45D4192B3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27" creationId="{7A2C9AB4-D245-89BB-0EC2-CDB28937A954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31" creationId="{AF8F807A-A28A-2FC2-4602-F955FCD93504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33" creationId="{70EB8F55-9FE5-1E2C-8D77-D96CA4B263B8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34" creationId="{33BA4E46-57B2-6C4C-82EB-F0D15FF39E7F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35" creationId="{261554BE-A2BF-3F64-65B8-C331EDC22045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36" creationId="{0CFB44F8-1C14-752F-65B5-5EA61BFC04A7}"/>
          </ac:spMkLst>
        </pc:spChg>
        <pc:spChg chg="add 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37" creationId="{9D12D221-01E2-600D-96C6-3BBD4593741F}"/>
          </ac:spMkLst>
        </pc:spChg>
        <pc:spChg chg="add 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38" creationId="{057612CE-1336-BBD5-FC0F-3AEE7C06F081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44" creationId="{9EC92DF6-46FC-F7DF-63D7-B5BC6C554C4F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45" creationId="{A5AEAB46-0E02-9230-F962-2FE396B7D5A4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46" creationId="{CA58E996-3CBB-5965-05B2-0F1D56DBF6BC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48" creationId="{8CD7030A-CA63-4550-9D75-72221AA44EA8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49" creationId="{26BEBAF8-7329-6EF8-E99A-CC162651844E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51" creationId="{418F463A-8107-BE87-6C26-FE8C57629CF6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53" creationId="{DB5E58F0-A6F3-387F-4225-FB11FFB6E245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54" creationId="{AB108D9B-2D58-35A1-D7EC-A58C6B497B50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57" creationId="{3A03AEB4-9DAB-9C7B-AAF1-89F41337EB1D}"/>
          </ac:spMkLst>
        </pc:spChg>
        <pc:spChg chg="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58" creationId="{D16FF328-9D6E-EF80-AD99-5797AD77C1F7}"/>
          </ac:spMkLst>
        </pc:spChg>
        <pc:spChg chg="add mod">
          <ac:chgData name="Kwanghoon Jeong" userId="f3d143b3-b9be-494e-a1b3-f5a1df66c643" providerId="ADAL" clId="{3E63EB60-4BCE-40FC-92A3-9A7F6CA304EB}" dt="2024-01-15T00:04:09.429" v="30384"/>
          <ac:spMkLst>
            <pc:docMk/>
            <pc:sldMk cId="3769114937" sldId="426"/>
            <ac:spMk id="1061" creationId="{709E0450-A058-5E49-5A26-7700BD758DA5}"/>
          </ac:spMkLst>
        </pc:spChg>
        <pc:spChg chg="add mod">
          <ac:chgData name="Kwanghoon Jeong" userId="f3d143b3-b9be-494e-a1b3-f5a1df66c643" providerId="ADAL" clId="{3E63EB60-4BCE-40FC-92A3-9A7F6CA304EB}" dt="2024-01-15T00:05:02.152" v="30403" actId="1076"/>
          <ac:spMkLst>
            <pc:docMk/>
            <pc:sldMk cId="3769114937" sldId="426"/>
            <ac:spMk id="1062" creationId="{73B919DA-C71F-29B5-A740-33785D480DBA}"/>
          </ac:spMkLst>
        </pc:spChg>
        <pc:spChg chg="add del mod ord">
          <ac:chgData name="Kwanghoon Jeong" userId="f3d143b3-b9be-494e-a1b3-f5a1df66c643" providerId="ADAL" clId="{3E63EB60-4BCE-40FC-92A3-9A7F6CA304EB}" dt="2024-01-15T00:05:59.967" v="30419" actId="167"/>
          <ac:spMkLst>
            <pc:docMk/>
            <pc:sldMk cId="3769114937" sldId="426"/>
            <ac:spMk id="1070" creationId="{A8537F1A-DFC2-6807-947B-68F8339ED3AF}"/>
          </ac:spMkLst>
        </pc:spChg>
        <pc:spChg chg="add mod">
          <ac:chgData name="Kwanghoon Jeong" userId="f3d143b3-b9be-494e-a1b3-f5a1df66c643" providerId="ADAL" clId="{3E63EB60-4BCE-40FC-92A3-9A7F6CA304EB}" dt="2024-01-15T00:05:02.152" v="30403" actId="1076"/>
          <ac:spMkLst>
            <pc:docMk/>
            <pc:sldMk cId="3769114937" sldId="426"/>
            <ac:spMk id="1072" creationId="{64833D80-4BDE-3D86-2551-3A4E004D4FD7}"/>
          </ac:spMkLst>
        </pc:spChg>
        <pc:spChg chg="add mod">
          <ac:chgData name="Kwanghoon Jeong" userId="f3d143b3-b9be-494e-a1b3-f5a1df66c643" providerId="ADAL" clId="{3E63EB60-4BCE-40FC-92A3-9A7F6CA304EB}" dt="2024-01-15T00:05:02.152" v="30403" actId="1076"/>
          <ac:spMkLst>
            <pc:docMk/>
            <pc:sldMk cId="3769114937" sldId="426"/>
            <ac:spMk id="1073" creationId="{E2E8E995-9DC0-1F4F-64C9-E3BF18695666}"/>
          </ac:spMkLst>
        </pc:spChg>
        <pc:spChg chg="add mod">
          <ac:chgData name="Kwanghoon Jeong" userId="f3d143b3-b9be-494e-a1b3-f5a1df66c643" providerId="ADAL" clId="{3E63EB60-4BCE-40FC-92A3-9A7F6CA304EB}" dt="2024-01-15T00:05:02.152" v="30403" actId="1076"/>
          <ac:spMkLst>
            <pc:docMk/>
            <pc:sldMk cId="3769114937" sldId="426"/>
            <ac:spMk id="1074" creationId="{FCC3B950-C424-2E58-5C2C-7A35F661164A}"/>
          </ac:spMkLst>
        </pc:spChg>
        <pc:spChg chg="add mod">
          <ac:chgData name="Kwanghoon Jeong" userId="f3d143b3-b9be-494e-a1b3-f5a1df66c643" providerId="ADAL" clId="{3E63EB60-4BCE-40FC-92A3-9A7F6CA304EB}" dt="2024-01-15T00:05:01.098" v="30402" actId="571"/>
          <ac:spMkLst>
            <pc:docMk/>
            <pc:sldMk cId="3769114937" sldId="426"/>
            <ac:spMk id="1087" creationId="{A092C9E7-2EAB-9789-A85F-ECE18F157881}"/>
          </ac:spMkLst>
        </pc:spChg>
        <pc:spChg chg="add mod">
          <ac:chgData name="Kwanghoon Jeong" userId="f3d143b3-b9be-494e-a1b3-f5a1df66c643" providerId="ADAL" clId="{3E63EB60-4BCE-40FC-92A3-9A7F6CA304EB}" dt="2024-01-15T00:05:01.098" v="30402" actId="571"/>
          <ac:spMkLst>
            <pc:docMk/>
            <pc:sldMk cId="3769114937" sldId="426"/>
            <ac:spMk id="1092" creationId="{B4EE2C8F-098B-BE21-F86B-F51AB31F03C1}"/>
          </ac:spMkLst>
        </pc:spChg>
        <pc:spChg chg="add mod">
          <ac:chgData name="Kwanghoon Jeong" userId="f3d143b3-b9be-494e-a1b3-f5a1df66c643" providerId="ADAL" clId="{3E63EB60-4BCE-40FC-92A3-9A7F6CA304EB}" dt="2024-01-15T00:05:01.098" v="30402" actId="571"/>
          <ac:spMkLst>
            <pc:docMk/>
            <pc:sldMk cId="3769114937" sldId="426"/>
            <ac:spMk id="1093" creationId="{B49E2C93-4396-31EF-EA0E-EA3A47052EF1}"/>
          </ac:spMkLst>
        </pc:spChg>
        <pc:spChg chg="add mod">
          <ac:chgData name="Kwanghoon Jeong" userId="f3d143b3-b9be-494e-a1b3-f5a1df66c643" providerId="ADAL" clId="{3E63EB60-4BCE-40FC-92A3-9A7F6CA304EB}" dt="2024-01-15T00:05:01.098" v="30402" actId="571"/>
          <ac:spMkLst>
            <pc:docMk/>
            <pc:sldMk cId="3769114937" sldId="426"/>
            <ac:spMk id="1094" creationId="{E6AF433D-339E-EBD9-94CF-B0C1D100BE8A}"/>
          </ac:spMkLst>
        </pc:spChg>
        <pc:grpChg chg="add 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8" creationId="{967EA190-4460-4AAA-A734-56766CF46468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4" creationId="{417D9E15-2814-3D02-9AE0-B57F42E16F1F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5" creationId="{9B4A1186-367D-A440-CE7D-5B6813299B79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6" creationId="{9C17DB3D-2B4C-8DA2-4151-3D3F9EF2D116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7" creationId="{668B8E3B-0B54-FA56-CB9C-3828B45BCC4D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21" creationId="{2EF9B767-5655-D9E0-C91E-AE7ECDBFF152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27" creationId="{4E4D3C71-CE9A-A5AE-2A8A-E0165F55AC86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28" creationId="{6027E872-E44E-24EB-AC6A-643F1B3DEAF1}"/>
          </ac:grpSpMkLst>
        </pc:grpChg>
        <pc:grpChg chg="add 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34" creationId="{97BF3D9D-212E-8FEF-F953-F61B01C0BA8F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35" creationId="{14E8B37F-C703-0EB5-F306-2BD307BBBBFE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37" creationId="{2A0B136F-53BF-9446-804C-CB2B1C921163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38" creationId="{D53080A7-D0A9-1FD3-7A9C-009696E13DDD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42" creationId="{090DB471-DD16-70F7-8D21-7D0A2D1F98B0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45" creationId="{87CC74B3-72C0-64E3-032C-DE9BF5EC9C97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46" creationId="{1C7D0A6D-18CC-3CCD-A84C-7E4E0B9F940E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52" creationId="{5AD571E9-1511-21E6-BB90-0B229CAA1B6D}"/>
          </ac:grpSpMkLst>
        </pc:grpChg>
        <pc:grpChg chg="add 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55" creationId="{305F0A87-B149-AB0D-44B0-BB1714367BA6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56" creationId="{6E88DF40-D875-F255-C1C7-5FC62B03F04E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58" creationId="{2EF7ED90-586A-BDEC-3EA4-464186EAAD27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59" creationId="{BC0A9656-7A4C-2ED6-0775-CF370CC7EE0A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61" creationId="{BFA1DA52-7889-6F9D-FF23-315A5876BA40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24" creationId="{9B0E9517-8F85-1DF4-4503-0EC11EA760E1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25" creationId="{28B915CF-7209-C0D0-CA4C-DA4D9C815898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32" creationId="{3B802A5A-3E9A-9DC8-0672-6F332E19C388}"/>
          </ac:grpSpMkLst>
        </pc:grpChg>
        <pc:grpChg chg="add 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39" creationId="{9E766293-FA5F-01E4-05D5-D4F641AC80F8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41" creationId="{A2E727BD-2D9A-9BD5-E9A6-EE7B06565018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42" creationId="{3BDBC41C-1C5D-8BB7-7760-40B10A138101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43" creationId="{15B91F71-D2F7-C800-1DE5-595062555472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47" creationId="{285364FF-2F02-ADF8-F8BB-A427A31587DE}"/>
          </ac:grpSpMkLst>
        </pc:grpChg>
        <pc:grpChg chg="add 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50" creationId="{1FD9FBF4-E4FE-45F9-6A0B-D80AD56A4228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52" creationId="{C1CD64E2-6387-E9B8-551D-C3422F339DA7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55" creationId="{8B802EE7-DDF6-FD48-3E0A-504F0EC019C8}"/>
          </ac:grpSpMkLst>
        </pc:grpChg>
        <pc:grpChg chg="mod">
          <ac:chgData name="Kwanghoon Jeong" userId="f3d143b3-b9be-494e-a1b3-f5a1df66c643" providerId="ADAL" clId="{3E63EB60-4BCE-40FC-92A3-9A7F6CA304EB}" dt="2024-01-15T00:04:09.429" v="30384"/>
          <ac:grpSpMkLst>
            <pc:docMk/>
            <pc:sldMk cId="3769114937" sldId="426"/>
            <ac:grpSpMk id="1056" creationId="{2EFEBE32-DC8E-B35B-5A9B-E184EAC21CC3}"/>
          </ac:grpSpMkLst>
        </pc:grpChg>
        <pc:picChg chg="del">
          <ac:chgData name="Kwanghoon Jeong" userId="f3d143b3-b9be-494e-a1b3-f5a1df66c643" providerId="ADAL" clId="{3E63EB60-4BCE-40FC-92A3-9A7F6CA304EB}" dt="2024-01-15T00:03:56.960" v="30382" actId="478"/>
          <ac:picMkLst>
            <pc:docMk/>
            <pc:sldMk cId="3769114937" sldId="426"/>
            <ac:picMk id="5" creationId="{657FCC90-F527-8B19-C21A-3A28BC31718A}"/>
          </ac:picMkLst>
        </pc:picChg>
        <pc:picChg chg="mod">
          <ac:chgData name="Kwanghoon Jeong" userId="f3d143b3-b9be-494e-a1b3-f5a1df66c643" providerId="ADAL" clId="{3E63EB60-4BCE-40FC-92A3-9A7F6CA304EB}" dt="2024-01-15T00:04:09.429" v="30384"/>
          <ac:picMkLst>
            <pc:docMk/>
            <pc:sldMk cId="3769114937" sldId="426"/>
            <ac:picMk id="13" creationId="{D4A7F718-6C84-3DB2-E031-4D9C24395932}"/>
          </ac:picMkLst>
        </pc:picChg>
        <pc:picChg chg="mod">
          <ac:chgData name="Kwanghoon Jeong" userId="f3d143b3-b9be-494e-a1b3-f5a1df66c643" providerId="ADAL" clId="{3E63EB60-4BCE-40FC-92A3-9A7F6CA304EB}" dt="2024-01-15T00:04:09.429" v="30384"/>
          <ac:picMkLst>
            <pc:docMk/>
            <pc:sldMk cId="3769114937" sldId="426"/>
            <ac:picMk id="36" creationId="{82FE7CAE-54E2-A995-DA72-A07BE3C098F5}"/>
          </ac:picMkLst>
        </pc:picChg>
        <pc:picChg chg="mod">
          <ac:chgData name="Kwanghoon Jeong" userId="f3d143b3-b9be-494e-a1b3-f5a1df66c643" providerId="ADAL" clId="{3E63EB60-4BCE-40FC-92A3-9A7F6CA304EB}" dt="2024-01-15T00:04:09.429" v="30384"/>
          <ac:picMkLst>
            <pc:docMk/>
            <pc:sldMk cId="3769114937" sldId="426"/>
            <ac:picMk id="57" creationId="{B8AA1806-6741-CF3B-CB4B-E770F29F480B}"/>
          </ac:picMkLst>
        </pc:picChg>
        <pc:picChg chg="del">
          <ac:chgData name="Kwanghoon Jeong" userId="f3d143b3-b9be-494e-a1b3-f5a1df66c643" providerId="ADAL" clId="{3E63EB60-4BCE-40FC-92A3-9A7F6CA304EB}" dt="2024-01-15T00:03:56.960" v="30382" actId="478"/>
          <ac:picMkLst>
            <pc:docMk/>
            <pc:sldMk cId="3769114937" sldId="426"/>
            <ac:picMk id="1028" creationId="{E9AB3284-FB72-1E82-CB94-3688E27313C6}"/>
          </ac:picMkLst>
        </pc:picChg>
        <pc:picChg chg="mod">
          <ac:chgData name="Kwanghoon Jeong" userId="f3d143b3-b9be-494e-a1b3-f5a1df66c643" providerId="ADAL" clId="{3E63EB60-4BCE-40FC-92A3-9A7F6CA304EB}" dt="2024-01-15T00:04:09.429" v="30384"/>
          <ac:picMkLst>
            <pc:docMk/>
            <pc:sldMk cId="3769114937" sldId="426"/>
            <ac:picMk id="1040" creationId="{833CA960-55D8-15B1-FB6D-28BBE3905F60}"/>
          </ac:picMkLst>
        </pc:picChg>
        <pc:picChg chg="add mod">
          <ac:chgData name="Kwanghoon Jeong" userId="f3d143b3-b9be-494e-a1b3-f5a1df66c643" providerId="ADAL" clId="{3E63EB60-4BCE-40FC-92A3-9A7F6CA304EB}" dt="2024-01-15T00:05:09.641" v="30407" actId="1076"/>
          <ac:picMkLst>
            <pc:docMk/>
            <pc:sldMk cId="3769114937" sldId="426"/>
            <ac:picMk id="1063" creationId="{B5DF14D2-B28A-FF01-B355-96987972698D}"/>
          </ac:picMkLst>
        </pc:picChg>
        <pc:picChg chg="add mod">
          <ac:chgData name="Kwanghoon Jeong" userId="f3d143b3-b9be-494e-a1b3-f5a1df66c643" providerId="ADAL" clId="{3E63EB60-4BCE-40FC-92A3-9A7F6CA304EB}" dt="2024-01-15T00:05:05.976" v="30405" actId="1076"/>
          <ac:picMkLst>
            <pc:docMk/>
            <pc:sldMk cId="3769114937" sldId="426"/>
            <ac:picMk id="1064" creationId="{450016DF-8524-5925-F9C1-4FB7B46DB5D1}"/>
          </ac:picMkLst>
        </pc:picChg>
        <pc:picChg chg="add mod">
          <ac:chgData name="Kwanghoon Jeong" userId="f3d143b3-b9be-494e-a1b3-f5a1df66c643" providerId="ADAL" clId="{3E63EB60-4BCE-40FC-92A3-9A7F6CA304EB}" dt="2024-01-15T00:05:02.152" v="30403" actId="1076"/>
          <ac:picMkLst>
            <pc:docMk/>
            <pc:sldMk cId="3769114937" sldId="426"/>
            <ac:picMk id="1065" creationId="{48BC2FF9-B9AE-7435-A7B0-EA3F86276016}"/>
          </ac:picMkLst>
        </pc:picChg>
        <pc:picChg chg="add mod">
          <ac:chgData name="Kwanghoon Jeong" userId="f3d143b3-b9be-494e-a1b3-f5a1df66c643" providerId="ADAL" clId="{3E63EB60-4BCE-40FC-92A3-9A7F6CA304EB}" dt="2024-01-15T00:05:02.152" v="30403" actId="1076"/>
          <ac:picMkLst>
            <pc:docMk/>
            <pc:sldMk cId="3769114937" sldId="426"/>
            <ac:picMk id="1071" creationId="{A8728F2D-EF8F-000A-C028-5CA8A3E065A2}"/>
          </ac:picMkLst>
        </pc:picChg>
        <pc:picChg chg="add mod">
          <ac:chgData name="Kwanghoon Jeong" userId="f3d143b3-b9be-494e-a1b3-f5a1df66c643" providerId="ADAL" clId="{3E63EB60-4BCE-40FC-92A3-9A7F6CA304EB}" dt="2024-01-15T00:05:01.098" v="30402" actId="571"/>
          <ac:picMkLst>
            <pc:docMk/>
            <pc:sldMk cId="3769114937" sldId="426"/>
            <ac:picMk id="1088" creationId="{6C6C9671-BC6C-47DC-1669-3F77B436C126}"/>
          </ac:picMkLst>
        </pc:picChg>
        <pc:picChg chg="add mod">
          <ac:chgData name="Kwanghoon Jeong" userId="f3d143b3-b9be-494e-a1b3-f5a1df66c643" providerId="ADAL" clId="{3E63EB60-4BCE-40FC-92A3-9A7F6CA304EB}" dt="2024-01-15T00:05:01.098" v="30402" actId="571"/>
          <ac:picMkLst>
            <pc:docMk/>
            <pc:sldMk cId="3769114937" sldId="426"/>
            <ac:picMk id="1089" creationId="{EB7BC0C7-AB30-FA93-A4FE-FA7DE57F519B}"/>
          </ac:picMkLst>
        </pc:picChg>
        <pc:picChg chg="add mod">
          <ac:chgData name="Kwanghoon Jeong" userId="f3d143b3-b9be-494e-a1b3-f5a1df66c643" providerId="ADAL" clId="{3E63EB60-4BCE-40FC-92A3-9A7F6CA304EB}" dt="2024-01-15T00:05:01.098" v="30402" actId="571"/>
          <ac:picMkLst>
            <pc:docMk/>
            <pc:sldMk cId="3769114937" sldId="426"/>
            <ac:picMk id="1090" creationId="{E3C30CBF-7880-6B4E-F335-8FE99DE3FD09}"/>
          </ac:picMkLst>
        </pc:picChg>
        <pc:picChg chg="add mod">
          <ac:chgData name="Kwanghoon Jeong" userId="f3d143b3-b9be-494e-a1b3-f5a1df66c643" providerId="ADAL" clId="{3E63EB60-4BCE-40FC-92A3-9A7F6CA304EB}" dt="2024-01-15T00:05:01.098" v="30402" actId="571"/>
          <ac:picMkLst>
            <pc:docMk/>
            <pc:sldMk cId="3769114937" sldId="426"/>
            <ac:picMk id="1091" creationId="{09DA2C9A-FBD9-AE7F-0AA7-53C34D1FAACA}"/>
          </ac:picMkLst>
        </pc:picChg>
        <pc:cxnChg chg="mod">
          <ac:chgData name="Kwanghoon Jeong" userId="f3d143b3-b9be-494e-a1b3-f5a1df66c643" providerId="ADAL" clId="{3E63EB60-4BCE-40FC-92A3-9A7F6CA304EB}" dt="2024-01-15T00:04:09.429" v="30384"/>
          <ac:cxnSpMkLst>
            <pc:docMk/>
            <pc:sldMk cId="3769114937" sldId="426"/>
            <ac:cxnSpMk id="31" creationId="{C7201A16-58D1-CE5B-4004-ED5D131F96FD}"/>
          </ac:cxnSpMkLst>
        </pc:cxnChg>
        <pc:cxnChg chg="mod">
          <ac:chgData name="Kwanghoon Jeong" userId="f3d143b3-b9be-494e-a1b3-f5a1df66c643" providerId="ADAL" clId="{3E63EB60-4BCE-40FC-92A3-9A7F6CA304EB}" dt="2024-01-15T00:04:09.429" v="30384"/>
          <ac:cxnSpMkLst>
            <pc:docMk/>
            <pc:sldMk cId="3769114937" sldId="426"/>
            <ac:cxnSpMk id="32" creationId="{B9FF1459-EB60-E480-6D69-E07A2712AA6C}"/>
          </ac:cxnSpMkLst>
        </pc:cxnChg>
        <pc:cxnChg chg="mod">
          <ac:chgData name="Kwanghoon Jeong" userId="f3d143b3-b9be-494e-a1b3-f5a1df66c643" providerId="ADAL" clId="{3E63EB60-4BCE-40FC-92A3-9A7F6CA304EB}" dt="2024-01-15T00:04:09.429" v="30384"/>
          <ac:cxnSpMkLst>
            <pc:docMk/>
            <pc:sldMk cId="3769114937" sldId="426"/>
            <ac:cxnSpMk id="49" creationId="{1639EB0F-9E2C-2094-7C59-1CE4040AD917}"/>
          </ac:cxnSpMkLst>
        </pc:cxnChg>
        <pc:cxnChg chg="mod">
          <ac:chgData name="Kwanghoon Jeong" userId="f3d143b3-b9be-494e-a1b3-f5a1df66c643" providerId="ADAL" clId="{3E63EB60-4BCE-40FC-92A3-9A7F6CA304EB}" dt="2024-01-15T00:04:09.429" v="30384"/>
          <ac:cxnSpMkLst>
            <pc:docMk/>
            <pc:sldMk cId="3769114937" sldId="426"/>
            <ac:cxnSpMk id="50" creationId="{C8D3781F-51F6-AE03-2EF7-574ABC37560B}"/>
          </ac:cxnSpMkLst>
        </pc:cxnChg>
        <pc:cxnChg chg="mod">
          <ac:chgData name="Kwanghoon Jeong" userId="f3d143b3-b9be-494e-a1b3-f5a1df66c643" providerId="ADAL" clId="{3E63EB60-4BCE-40FC-92A3-9A7F6CA304EB}" dt="2024-01-15T00:04:09.429" v="30384"/>
          <ac:cxnSpMkLst>
            <pc:docMk/>
            <pc:sldMk cId="3769114937" sldId="426"/>
            <ac:cxnSpMk id="1029" creationId="{AA96DC3B-7528-B2F4-FD49-4BF2BDC5C996}"/>
          </ac:cxnSpMkLst>
        </pc:cxnChg>
        <pc:cxnChg chg="mod">
          <ac:chgData name="Kwanghoon Jeong" userId="f3d143b3-b9be-494e-a1b3-f5a1df66c643" providerId="ADAL" clId="{3E63EB60-4BCE-40FC-92A3-9A7F6CA304EB}" dt="2024-01-15T00:04:09.429" v="30384"/>
          <ac:cxnSpMkLst>
            <pc:docMk/>
            <pc:sldMk cId="3769114937" sldId="426"/>
            <ac:cxnSpMk id="1030" creationId="{DC601CDE-A04A-201D-1C25-67B0B11F1076}"/>
          </ac:cxnSpMkLst>
        </pc:cxnChg>
        <pc:cxnChg chg="mod">
          <ac:chgData name="Kwanghoon Jeong" userId="f3d143b3-b9be-494e-a1b3-f5a1df66c643" providerId="ADAL" clId="{3E63EB60-4BCE-40FC-92A3-9A7F6CA304EB}" dt="2024-01-15T00:04:09.429" v="30384"/>
          <ac:cxnSpMkLst>
            <pc:docMk/>
            <pc:sldMk cId="3769114937" sldId="426"/>
            <ac:cxnSpMk id="1059" creationId="{24D5AFFC-6B10-768F-5D37-080C028D5700}"/>
          </ac:cxnSpMkLst>
        </pc:cxnChg>
        <pc:cxnChg chg="mod">
          <ac:chgData name="Kwanghoon Jeong" userId="f3d143b3-b9be-494e-a1b3-f5a1df66c643" providerId="ADAL" clId="{3E63EB60-4BCE-40FC-92A3-9A7F6CA304EB}" dt="2024-01-15T00:04:09.429" v="30384"/>
          <ac:cxnSpMkLst>
            <pc:docMk/>
            <pc:sldMk cId="3769114937" sldId="426"/>
            <ac:cxnSpMk id="1060" creationId="{DFD106CF-6DC7-7FCA-20CD-33A99CE2D700}"/>
          </ac:cxnSpMkLst>
        </pc:cxnChg>
        <pc:cxnChg chg="add del mod">
          <ac:chgData name="Kwanghoon Jeong" userId="f3d143b3-b9be-494e-a1b3-f5a1df66c643" providerId="ADAL" clId="{3E63EB60-4BCE-40FC-92A3-9A7F6CA304EB}" dt="2024-01-15T00:04:47.867" v="30396" actId="478"/>
          <ac:cxnSpMkLst>
            <pc:docMk/>
            <pc:sldMk cId="3769114937" sldId="426"/>
            <ac:cxnSpMk id="1066" creationId="{F8C47429-2F15-4DAC-0D3D-FC9524F5E6AF}"/>
          </ac:cxnSpMkLst>
        </pc:cxnChg>
        <pc:cxnChg chg="add del mod">
          <ac:chgData name="Kwanghoon Jeong" userId="f3d143b3-b9be-494e-a1b3-f5a1df66c643" providerId="ADAL" clId="{3E63EB60-4BCE-40FC-92A3-9A7F6CA304EB}" dt="2024-01-15T00:04:47.867" v="30396" actId="478"/>
          <ac:cxnSpMkLst>
            <pc:docMk/>
            <pc:sldMk cId="3769114937" sldId="426"/>
            <ac:cxnSpMk id="1067" creationId="{4A4D6510-E775-0CD7-CB3D-B50A6964EC22}"/>
          </ac:cxnSpMkLst>
        </pc:cxnChg>
        <pc:cxnChg chg="add del mod">
          <ac:chgData name="Kwanghoon Jeong" userId="f3d143b3-b9be-494e-a1b3-f5a1df66c643" providerId="ADAL" clId="{3E63EB60-4BCE-40FC-92A3-9A7F6CA304EB}" dt="2024-01-15T00:04:47.867" v="30396" actId="478"/>
          <ac:cxnSpMkLst>
            <pc:docMk/>
            <pc:sldMk cId="3769114937" sldId="426"/>
            <ac:cxnSpMk id="1068" creationId="{B1EE3EEE-BBE9-63BC-8017-45D46B47A562}"/>
          </ac:cxnSpMkLst>
        </pc:cxnChg>
        <pc:cxnChg chg="add mod">
          <ac:chgData name="Kwanghoon Jeong" userId="f3d143b3-b9be-494e-a1b3-f5a1df66c643" providerId="ADAL" clId="{3E63EB60-4BCE-40FC-92A3-9A7F6CA304EB}" dt="2024-01-15T00:05:12.609" v="30408" actId="1076"/>
          <ac:cxnSpMkLst>
            <pc:docMk/>
            <pc:sldMk cId="3769114937" sldId="426"/>
            <ac:cxnSpMk id="1069" creationId="{8F1FDD5D-16F8-F7FC-A857-3E59468777D0}"/>
          </ac:cxnSpMkLst>
        </pc:cxnChg>
        <pc:cxnChg chg="add mod">
          <ac:chgData name="Kwanghoon Jeong" userId="f3d143b3-b9be-494e-a1b3-f5a1df66c643" providerId="ADAL" clId="{3E63EB60-4BCE-40FC-92A3-9A7F6CA304EB}" dt="2024-01-15T00:05:14.104" v="30409" actId="571"/>
          <ac:cxnSpMkLst>
            <pc:docMk/>
            <pc:sldMk cId="3769114937" sldId="426"/>
            <ac:cxnSpMk id="1095" creationId="{8BC95C4B-9308-FC72-6D6A-D883436682C3}"/>
          </ac:cxnSpMkLst>
        </pc:cxnChg>
        <pc:cxnChg chg="add mod">
          <ac:chgData name="Kwanghoon Jeong" userId="f3d143b3-b9be-494e-a1b3-f5a1df66c643" providerId="ADAL" clId="{3E63EB60-4BCE-40FC-92A3-9A7F6CA304EB}" dt="2024-01-15T00:05:15.487" v="30410" actId="571"/>
          <ac:cxnSpMkLst>
            <pc:docMk/>
            <pc:sldMk cId="3769114937" sldId="426"/>
            <ac:cxnSpMk id="1096" creationId="{810926DF-F5EA-4DF1-C293-0CD0097C6345}"/>
          </ac:cxnSpMkLst>
        </pc:cxnChg>
        <pc:cxnChg chg="add mod">
          <ac:chgData name="Kwanghoon Jeong" userId="f3d143b3-b9be-494e-a1b3-f5a1df66c643" providerId="ADAL" clId="{3E63EB60-4BCE-40FC-92A3-9A7F6CA304EB}" dt="2024-01-15T00:05:17.702" v="30411" actId="571"/>
          <ac:cxnSpMkLst>
            <pc:docMk/>
            <pc:sldMk cId="3769114937" sldId="426"/>
            <ac:cxnSpMk id="1097" creationId="{B7A55D78-2F76-CB8C-17BC-8977CF2B60C2}"/>
          </ac:cxnSpMkLst>
        </pc:cxnChg>
      </pc:sldChg>
      <pc:sldChg chg="addSp delSp modSp new mod">
        <pc:chgData name="Kwanghoon Jeong" userId="f3d143b3-b9be-494e-a1b3-f5a1df66c643" providerId="ADAL" clId="{3E63EB60-4BCE-40FC-92A3-9A7F6CA304EB}" dt="2024-01-15T05:33:02.417" v="31954" actId="732"/>
        <pc:sldMkLst>
          <pc:docMk/>
          <pc:sldMk cId="2517872443" sldId="427"/>
        </pc:sldMkLst>
        <pc:spChg chg="del">
          <ac:chgData name="Kwanghoon Jeong" userId="f3d143b3-b9be-494e-a1b3-f5a1df66c643" providerId="ADAL" clId="{3E63EB60-4BCE-40FC-92A3-9A7F6CA304EB}" dt="2024-01-15T05:32:10.086" v="31944" actId="478"/>
          <ac:spMkLst>
            <pc:docMk/>
            <pc:sldMk cId="2517872443" sldId="427"/>
            <ac:spMk id="5" creationId="{BB99051B-9FE2-617D-5B9F-6151D6A73C18}"/>
          </ac:spMkLst>
        </pc:spChg>
        <pc:spChg chg="del">
          <ac:chgData name="Kwanghoon Jeong" userId="f3d143b3-b9be-494e-a1b3-f5a1df66c643" providerId="ADAL" clId="{3E63EB60-4BCE-40FC-92A3-9A7F6CA304EB}" dt="2024-01-15T05:32:10.086" v="31944" actId="478"/>
          <ac:spMkLst>
            <pc:docMk/>
            <pc:sldMk cId="2517872443" sldId="427"/>
            <ac:spMk id="6" creationId="{D210DE0F-5044-1B03-B78C-E7FAC552F007}"/>
          </ac:spMkLst>
        </pc:spChg>
        <pc:picChg chg="add mod modCrop">
          <ac:chgData name="Kwanghoon Jeong" userId="f3d143b3-b9be-494e-a1b3-f5a1df66c643" providerId="ADAL" clId="{3E63EB60-4BCE-40FC-92A3-9A7F6CA304EB}" dt="2024-01-15T05:33:02.417" v="31954" actId="732"/>
          <ac:picMkLst>
            <pc:docMk/>
            <pc:sldMk cId="2517872443" sldId="427"/>
            <ac:picMk id="8" creationId="{83B9515C-CCBF-7BAA-AEC0-6C7358E88757}"/>
          </ac:picMkLst>
        </pc:picChg>
        <pc:picChg chg="add mod">
          <ac:chgData name="Kwanghoon Jeong" userId="f3d143b3-b9be-494e-a1b3-f5a1df66c643" providerId="ADAL" clId="{3E63EB60-4BCE-40FC-92A3-9A7F6CA304EB}" dt="2024-01-15T05:32:16.819" v="31947" actId="571"/>
          <ac:picMkLst>
            <pc:docMk/>
            <pc:sldMk cId="2517872443" sldId="427"/>
            <ac:picMk id="9" creationId="{1065A7A2-665B-7700-5E68-52F59EA302D7}"/>
          </ac:picMkLst>
        </pc:picChg>
        <pc:picChg chg="add mod modCrop">
          <ac:chgData name="Kwanghoon Jeong" userId="f3d143b3-b9be-494e-a1b3-f5a1df66c643" providerId="ADAL" clId="{3E63EB60-4BCE-40FC-92A3-9A7F6CA304EB}" dt="2024-01-15T05:32:57.857" v="31953" actId="732"/>
          <ac:picMkLst>
            <pc:docMk/>
            <pc:sldMk cId="2517872443" sldId="427"/>
            <ac:picMk id="10" creationId="{24A584C3-568A-C089-B9D1-FCE6A73EA602}"/>
          </ac:picMkLst>
        </pc:picChg>
      </pc:sldChg>
      <pc:sldMasterChg chg="modSp modSldLayout">
        <pc:chgData name="Kwanghoon Jeong" userId="f3d143b3-b9be-494e-a1b3-f5a1df66c643" providerId="ADAL" clId="{3E63EB60-4BCE-40FC-92A3-9A7F6CA304EB}" dt="2024-01-09T16:38:23.213" v="1852"/>
        <pc:sldMasterMkLst>
          <pc:docMk/>
          <pc:sldMasterMk cId="2439962543" sldId="2147483648"/>
        </pc:sldMasterMkLst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asterMk cId="2439962543" sldId="2147483648"/>
            <ac:spMk id="2" creationId="{DB19DB7D-0D47-352A-519A-B629D41EB890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asterMk cId="2439962543" sldId="2147483648"/>
            <ac:spMk id="3" creationId="{E9C65673-744D-9236-D6FC-08ADC91D7F99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asterMk cId="2439962543" sldId="2147483648"/>
            <ac:spMk id="4" creationId="{5385FAAF-D440-DA2C-980E-0A8A0C02EE2C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asterMk cId="2439962543" sldId="2147483648"/>
            <ac:spMk id="5" creationId="{E1ECA71D-48A8-3A38-B8D4-BD5EEABF3B94}"/>
          </ac:spMkLst>
        </pc:spChg>
        <pc:spChg chg="mod">
          <ac:chgData name="Kwanghoon Jeong" userId="f3d143b3-b9be-494e-a1b3-f5a1df66c643" providerId="ADAL" clId="{3E63EB60-4BCE-40FC-92A3-9A7F6CA304EB}" dt="2024-01-09T16:38:23.213" v="1852"/>
          <ac:spMkLst>
            <pc:docMk/>
            <pc:sldMasterMk cId="2439962543" sldId="2147483648"/>
            <ac:spMk id="6" creationId="{60F6B534-38B7-6860-4EBF-814B7DE2B0BD}"/>
          </ac:spMkLst>
        </pc:spChg>
        <pc:sldLayoutChg chg="modSp">
          <pc:chgData name="Kwanghoon Jeong" userId="f3d143b3-b9be-494e-a1b3-f5a1df66c643" providerId="ADAL" clId="{3E63EB60-4BCE-40FC-92A3-9A7F6CA304EB}" dt="2024-01-09T16:38:23.213" v="1852"/>
          <pc:sldLayoutMkLst>
            <pc:docMk/>
            <pc:sldMasterMk cId="2439962543" sldId="2147483648"/>
            <pc:sldLayoutMk cId="666618980" sldId="2147483649"/>
          </pc:sldLayoutMkLst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666618980" sldId="2147483649"/>
              <ac:spMk id="2" creationId="{D4B49DB5-486B-C2F0-29EC-783FAC66C422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666618980" sldId="2147483649"/>
              <ac:spMk id="3" creationId="{6D3BF7E0-09BE-65F4-3723-F5D615910A3F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38:23.213" v="1852"/>
          <pc:sldLayoutMkLst>
            <pc:docMk/>
            <pc:sldMasterMk cId="2439962543" sldId="2147483648"/>
            <pc:sldLayoutMk cId="620656785" sldId="2147483651"/>
          </pc:sldLayoutMkLst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620656785" sldId="2147483651"/>
              <ac:spMk id="2" creationId="{92D90EC8-B8AD-DA4E-F962-E435A0D8A22C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620656785" sldId="2147483651"/>
              <ac:spMk id="3" creationId="{2ED62ACA-8BDC-DEC3-696D-2149B5D3C51C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38:23.213" v="1852"/>
          <pc:sldLayoutMkLst>
            <pc:docMk/>
            <pc:sldMasterMk cId="2439962543" sldId="2147483648"/>
            <pc:sldLayoutMk cId="897146550" sldId="2147483652"/>
          </pc:sldLayoutMkLst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897146550" sldId="2147483652"/>
              <ac:spMk id="3" creationId="{43253CA3-140D-A8E9-FF32-A85CD1314E14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897146550" sldId="2147483652"/>
              <ac:spMk id="4" creationId="{A8532EB5-91E2-DD55-2C1A-B98A0638F992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38:23.213" v="1852"/>
          <pc:sldLayoutMkLst>
            <pc:docMk/>
            <pc:sldMasterMk cId="2439962543" sldId="2147483648"/>
            <pc:sldLayoutMk cId="2423074984" sldId="2147483653"/>
          </pc:sldLayoutMkLst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2423074984" sldId="2147483653"/>
              <ac:spMk id="2" creationId="{34AFCA15-7FA6-1A4D-66A9-172915B86A0C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2423074984" sldId="2147483653"/>
              <ac:spMk id="3" creationId="{CF2065B9-5F40-4E52-151E-D54B5D69B948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2423074984" sldId="2147483653"/>
              <ac:spMk id="4" creationId="{2F46E0CC-F3FF-7A27-D3D7-5303D14EC7F8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2423074984" sldId="2147483653"/>
              <ac:spMk id="5" creationId="{45BB16CD-E550-053D-BBE0-6598AA121A94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2423074984" sldId="2147483653"/>
              <ac:spMk id="6" creationId="{0807A724-852A-1915-6476-8B940A06A62F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38:23.213" v="1852"/>
          <pc:sldLayoutMkLst>
            <pc:docMk/>
            <pc:sldMasterMk cId="2439962543" sldId="2147483648"/>
            <pc:sldLayoutMk cId="3399604556" sldId="2147483656"/>
          </pc:sldLayoutMkLst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3399604556" sldId="2147483656"/>
              <ac:spMk id="2" creationId="{2250C7F3-2F59-683B-1C31-C8E1A7C1BEE9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3399604556" sldId="2147483656"/>
              <ac:spMk id="3" creationId="{55EF02EA-1270-4D3E-8D45-E7C04929A61A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3399604556" sldId="2147483656"/>
              <ac:spMk id="4" creationId="{7C5866D2-FBCD-AA17-7CAC-380C566EF098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38:23.213" v="1852"/>
          <pc:sldLayoutMkLst>
            <pc:docMk/>
            <pc:sldMasterMk cId="2439962543" sldId="2147483648"/>
            <pc:sldLayoutMk cId="636457643" sldId="2147483657"/>
          </pc:sldLayoutMkLst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636457643" sldId="2147483657"/>
              <ac:spMk id="2" creationId="{CF051919-4429-618B-D4DF-0C490F79DDC1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636457643" sldId="2147483657"/>
              <ac:spMk id="3" creationId="{D74D460B-D46E-177F-965F-B360B28C570E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636457643" sldId="2147483657"/>
              <ac:spMk id="4" creationId="{E0A48625-0A08-6B18-3802-421D0A7DE2B1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38:23.213" v="1852"/>
          <pc:sldLayoutMkLst>
            <pc:docMk/>
            <pc:sldMasterMk cId="2439962543" sldId="2147483648"/>
            <pc:sldLayoutMk cId="2984163035" sldId="2147483659"/>
          </pc:sldLayoutMkLst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2984163035" sldId="2147483659"/>
              <ac:spMk id="2" creationId="{9AED50C8-625E-B0F7-4EFB-B0A093BFDB79}"/>
            </ac:spMkLst>
          </pc:spChg>
          <pc:spChg chg="mod">
            <ac:chgData name="Kwanghoon Jeong" userId="f3d143b3-b9be-494e-a1b3-f5a1df66c643" providerId="ADAL" clId="{3E63EB60-4BCE-40FC-92A3-9A7F6CA304EB}" dt="2024-01-09T16:38:23.213" v="1852"/>
            <ac:spMkLst>
              <pc:docMk/>
              <pc:sldMasterMk cId="2439962543" sldId="2147483648"/>
              <pc:sldLayoutMk cId="2984163035" sldId="2147483659"/>
              <ac:spMk id="3" creationId="{685067FF-A6A7-E85B-67D5-A218E87271F9}"/>
            </ac:spMkLst>
          </pc:spChg>
        </pc:sldLayoutChg>
      </pc:sldMasterChg>
      <pc:sldMasterChg chg="modSp modSldLayout">
        <pc:chgData name="Kwanghoon Jeong" userId="f3d143b3-b9be-494e-a1b3-f5a1df66c643" providerId="ADAL" clId="{3E63EB60-4BCE-40FC-92A3-9A7F6CA304EB}" dt="2024-01-09T16:52:44.929" v="1863"/>
        <pc:sldMasterMkLst>
          <pc:docMk/>
          <pc:sldMasterMk cId="3405619212" sldId="2147483660"/>
        </pc:sldMasterMkLst>
        <pc:spChg chg="mod">
          <ac:chgData name="Kwanghoon Jeong" userId="f3d143b3-b9be-494e-a1b3-f5a1df66c643" providerId="ADAL" clId="{3E63EB60-4BCE-40FC-92A3-9A7F6CA304EB}" dt="2024-01-09T16:52:44.929" v="1863"/>
          <ac:spMkLst>
            <pc:docMk/>
            <pc:sldMasterMk cId="3405619212" sldId="2147483660"/>
            <ac:spMk id="2" creationId="{00000000-0000-0000-0000-000000000000}"/>
          </ac:spMkLst>
        </pc:spChg>
        <pc:spChg chg="mod">
          <ac:chgData name="Kwanghoon Jeong" userId="f3d143b3-b9be-494e-a1b3-f5a1df66c643" providerId="ADAL" clId="{3E63EB60-4BCE-40FC-92A3-9A7F6CA304EB}" dt="2024-01-09T16:52:44.929" v="1863"/>
          <ac:spMkLst>
            <pc:docMk/>
            <pc:sldMasterMk cId="3405619212" sldId="2147483660"/>
            <ac:spMk id="3" creationId="{00000000-0000-0000-0000-000000000000}"/>
          </ac:spMkLst>
        </pc:spChg>
        <pc:spChg chg="mod">
          <ac:chgData name="Kwanghoon Jeong" userId="f3d143b3-b9be-494e-a1b3-f5a1df66c643" providerId="ADAL" clId="{3E63EB60-4BCE-40FC-92A3-9A7F6CA304EB}" dt="2024-01-09T16:52:44.929" v="1863"/>
          <ac:spMkLst>
            <pc:docMk/>
            <pc:sldMasterMk cId="3405619212" sldId="2147483660"/>
            <ac:spMk id="4" creationId="{00000000-0000-0000-0000-000000000000}"/>
          </ac:spMkLst>
        </pc:spChg>
        <pc:spChg chg="mod">
          <ac:chgData name="Kwanghoon Jeong" userId="f3d143b3-b9be-494e-a1b3-f5a1df66c643" providerId="ADAL" clId="{3E63EB60-4BCE-40FC-92A3-9A7F6CA304EB}" dt="2024-01-09T16:52:44.929" v="1863"/>
          <ac:spMkLst>
            <pc:docMk/>
            <pc:sldMasterMk cId="3405619212" sldId="2147483660"/>
            <ac:spMk id="5" creationId="{00000000-0000-0000-0000-000000000000}"/>
          </ac:spMkLst>
        </pc:spChg>
        <pc:spChg chg="mod">
          <ac:chgData name="Kwanghoon Jeong" userId="f3d143b3-b9be-494e-a1b3-f5a1df66c643" providerId="ADAL" clId="{3E63EB60-4BCE-40FC-92A3-9A7F6CA304EB}" dt="2024-01-09T16:52:44.929" v="1863"/>
          <ac:spMkLst>
            <pc:docMk/>
            <pc:sldMasterMk cId="3405619212" sldId="2147483660"/>
            <ac:spMk id="6" creationId="{00000000-0000-0000-0000-000000000000}"/>
          </ac:spMkLst>
        </pc:spChg>
        <pc:sldLayoutChg chg="modSp">
          <pc:chgData name="Kwanghoon Jeong" userId="f3d143b3-b9be-494e-a1b3-f5a1df66c643" providerId="ADAL" clId="{3E63EB60-4BCE-40FC-92A3-9A7F6CA304EB}" dt="2024-01-09T16:52:44.929" v="1863"/>
          <pc:sldLayoutMkLst>
            <pc:docMk/>
            <pc:sldMasterMk cId="3405619212" sldId="2147483660"/>
            <pc:sldLayoutMk cId="4038489418" sldId="2147483661"/>
          </pc:sldLayoutMkLst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4038489418" sldId="2147483661"/>
              <ac:spMk id="2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4038489418" sldId="2147483661"/>
              <ac:spMk id="3" creationId="{00000000-0000-0000-0000-000000000000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52:44.929" v="1863"/>
          <pc:sldLayoutMkLst>
            <pc:docMk/>
            <pc:sldMasterMk cId="3405619212" sldId="2147483660"/>
            <pc:sldLayoutMk cId="1782887041" sldId="2147483663"/>
          </pc:sldLayoutMkLst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782887041" sldId="2147483663"/>
              <ac:spMk id="2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782887041" sldId="2147483663"/>
              <ac:spMk id="3" creationId="{00000000-0000-0000-0000-000000000000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52:44.929" v="1863"/>
          <pc:sldLayoutMkLst>
            <pc:docMk/>
            <pc:sldMasterMk cId="3405619212" sldId="2147483660"/>
            <pc:sldLayoutMk cId="2179783411" sldId="2147483664"/>
          </pc:sldLayoutMkLst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2179783411" sldId="2147483664"/>
              <ac:spMk id="3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2179783411" sldId="2147483664"/>
              <ac:spMk id="4" creationId="{00000000-0000-0000-0000-000000000000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52:44.929" v="1863"/>
          <pc:sldLayoutMkLst>
            <pc:docMk/>
            <pc:sldMasterMk cId="3405619212" sldId="2147483660"/>
            <pc:sldLayoutMk cId="161570251" sldId="2147483665"/>
          </pc:sldLayoutMkLst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61570251" sldId="2147483665"/>
              <ac:spMk id="2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61570251" sldId="2147483665"/>
              <ac:spMk id="3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61570251" sldId="2147483665"/>
              <ac:spMk id="4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61570251" sldId="2147483665"/>
              <ac:spMk id="5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61570251" sldId="2147483665"/>
              <ac:spMk id="6" creationId="{00000000-0000-0000-0000-000000000000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52:44.929" v="1863"/>
          <pc:sldLayoutMkLst>
            <pc:docMk/>
            <pc:sldMasterMk cId="3405619212" sldId="2147483660"/>
            <pc:sldLayoutMk cId="970956923" sldId="2147483668"/>
          </pc:sldLayoutMkLst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970956923" sldId="2147483668"/>
              <ac:spMk id="2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970956923" sldId="2147483668"/>
              <ac:spMk id="3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970956923" sldId="2147483668"/>
              <ac:spMk id="4" creationId="{00000000-0000-0000-0000-000000000000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52:44.929" v="1863"/>
          <pc:sldLayoutMkLst>
            <pc:docMk/>
            <pc:sldMasterMk cId="3405619212" sldId="2147483660"/>
            <pc:sldLayoutMk cId="1741735274" sldId="2147483669"/>
          </pc:sldLayoutMkLst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741735274" sldId="2147483669"/>
              <ac:spMk id="2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741735274" sldId="2147483669"/>
              <ac:spMk id="3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741735274" sldId="2147483669"/>
              <ac:spMk id="4" creationId="{00000000-0000-0000-0000-000000000000}"/>
            </ac:spMkLst>
          </pc:spChg>
        </pc:sldLayoutChg>
        <pc:sldLayoutChg chg="modSp">
          <pc:chgData name="Kwanghoon Jeong" userId="f3d143b3-b9be-494e-a1b3-f5a1df66c643" providerId="ADAL" clId="{3E63EB60-4BCE-40FC-92A3-9A7F6CA304EB}" dt="2024-01-09T16:52:44.929" v="1863"/>
          <pc:sldLayoutMkLst>
            <pc:docMk/>
            <pc:sldMasterMk cId="3405619212" sldId="2147483660"/>
            <pc:sldLayoutMk cId="1913340132" sldId="2147483671"/>
          </pc:sldLayoutMkLst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913340132" sldId="2147483671"/>
              <ac:spMk id="2" creationId="{00000000-0000-0000-0000-000000000000}"/>
            </ac:spMkLst>
          </pc:spChg>
          <pc:spChg chg="mod">
            <ac:chgData name="Kwanghoon Jeong" userId="f3d143b3-b9be-494e-a1b3-f5a1df66c643" providerId="ADAL" clId="{3E63EB60-4BCE-40FC-92A3-9A7F6CA304EB}" dt="2024-01-09T16:52:44.929" v="1863"/>
            <ac:spMkLst>
              <pc:docMk/>
              <pc:sldMasterMk cId="3405619212" sldId="2147483660"/>
              <pc:sldLayoutMk cId="1913340132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Kwanghoon Jeong" userId="f3d143b3-b9be-494e-a1b3-f5a1df66c643" providerId="ADAL" clId="{FDD4E21B-1F67-48D4-BB36-E90197D2F6CB}"/>
    <pc:docChg chg="delSld modSld">
      <pc:chgData name="Kwanghoon Jeong" userId="f3d143b3-b9be-494e-a1b3-f5a1df66c643" providerId="ADAL" clId="{FDD4E21B-1F67-48D4-BB36-E90197D2F6CB}" dt="2024-02-01T16:23:17.322" v="27" actId="6549"/>
      <pc:docMkLst>
        <pc:docMk/>
      </pc:docMkLst>
      <pc:sldChg chg="modNotesTx">
        <pc:chgData name="Kwanghoon Jeong" userId="f3d143b3-b9be-494e-a1b3-f5a1df66c643" providerId="ADAL" clId="{FDD4E21B-1F67-48D4-BB36-E90197D2F6CB}" dt="2024-02-01T16:21:46.399" v="1" actId="6549"/>
        <pc:sldMkLst>
          <pc:docMk/>
          <pc:sldMk cId="1923909727" sldId="256"/>
        </pc:sldMkLst>
      </pc:sldChg>
      <pc:sldChg chg="modNotesTx">
        <pc:chgData name="Kwanghoon Jeong" userId="f3d143b3-b9be-494e-a1b3-f5a1df66c643" providerId="ADAL" clId="{FDD4E21B-1F67-48D4-BB36-E90197D2F6CB}" dt="2024-02-01T16:21:50.797" v="2" actId="6549"/>
        <pc:sldMkLst>
          <pc:docMk/>
          <pc:sldMk cId="75400465" sldId="381"/>
        </pc:sldMkLst>
      </pc:sldChg>
      <pc:sldChg chg="modNotesTx">
        <pc:chgData name="Kwanghoon Jeong" userId="f3d143b3-b9be-494e-a1b3-f5a1df66c643" providerId="ADAL" clId="{FDD4E21B-1F67-48D4-BB36-E90197D2F6CB}" dt="2024-02-01T16:22:07.058" v="7" actId="6549"/>
        <pc:sldMkLst>
          <pc:docMk/>
          <pc:sldMk cId="2989078782" sldId="388"/>
        </pc:sldMkLst>
      </pc:sldChg>
      <pc:sldChg chg="modNotesTx">
        <pc:chgData name="Kwanghoon Jeong" userId="f3d143b3-b9be-494e-a1b3-f5a1df66c643" providerId="ADAL" clId="{FDD4E21B-1F67-48D4-BB36-E90197D2F6CB}" dt="2024-02-01T16:22:14.359" v="10" actId="6549"/>
        <pc:sldMkLst>
          <pc:docMk/>
          <pc:sldMk cId="3228810056" sldId="392"/>
        </pc:sldMkLst>
      </pc:sldChg>
      <pc:sldChg chg="modNotesTx">
        <pc:chgData name="Kwanghoon Jeong" userId="f3d143b3-b9be-494e-a1b3-f5a1df66c643" providerId="ADAL" clId="{FDD4E21B-1F67-48D4-BB36-E90197D2F6CB}" dt="2024-02-01T16:21:59.866" v="4" actId="6549"/>
        <pc:sldMkLst>
          <pc:docMk/>
          <pc:sldMk cId="1389941787" sldId="393"/>
        </pc:sldMkLst>
      </pc:sldChg>
      <pc:sldChg chg="modNotesTx">
        <pc:chgData name="Kwanghoon Jeong" userId="f3d143b3-b9be-494e-a1b3-f5a1df66c643" providerId="ADAL" clId="{FDD4E21B-1F67-48D4-BB36-E90197D2F6CB}" dt="2024-02-01T16:22:04.746" v="6" actId="6549"/>
        <pc:sldMkLst>
          <pc:docMk/>
          <pc:sldMk cId="1836761985" sldId="394"/>
        </pc:sldMkLst>
      </pc:sldChg>
      <pc:sldChg chg="modNotesTx">
        <pc:chgData name="Kwanghoon Jeong" userId="f3d143b3-b9be-494e-a1b3-f5a1df66c643" providerId="ADAL" clId="{FDD4E21B-1F67-48D4-BB36-E90197D2F6CB}" dt="2024-02-01T16:23:17.322" v="27" actId="6549"/>
        <pc:sldMkLst>
          <pc:docMk/>
          <pc:sldMk cId="933805306" sldId="396"/>
        </pc:sldMkLst>
      </pc:sldChg>
      <pc:sldChg chg="modNotesTx">
        <pc:chgData name="Kwanghoon Jeong" userId="f3d143b3-b9be-494e-a1b3-f5a1df66c643" providerId="ADAL" clId="{FDD4E21B-1F67-48D4-BB36-E90197D2F6CB}" dt="2024-02-01T16:22:09.434" v="8" actId="6549"/>
        <pc:sldMkLst>
          <pc:docMk/>
          <pc:sldMk cId="3253228061" sldId="398"/>
        </pc:sldMkLst>
      </pc:sldChg>
      <pc:sldChg chg="modNotesTx">
        <pc:chgData name="Kwanghoon Jeong" userId="f3d143b3-b9be-494e-a1b3-f5a1df66c643" providerId="ADAL" clId="{FDD4E21B-1F67-48D4-BB36-E90197D2F6CB}" dt="2024-02-01T16:22:11.684" v="9" actId="6549"/>
        <pc:sldMkLst>
          <pc:docMk/>
          <pc:sldMk cId="881809535" sldId="399"/>
        </pc:sldMkLst>
      </pc:sldChg>
      <pc:sldChg chg="modNotesTx">
        <pc:chgData name="Kwanghoon Jeong" userId="f3d143b3-b9be-494e-a1b3-f5a1df66c643" providerId="ADAL" clId="{FDD4E21B-1F67-48D4-BB36-E90197D2F6CB}" dt="2024-02-01T16:22:26.833" v="13" actId="6549"/>
        <pc:sldMkLst>
          <pc:docMk/>
          <pc:sldMk cId="3607082318" sldId="407"/>
        </pc:sldMkLst>
      </pc:sldChg>
      <pc:sldChg chg="modNotesTx">
        <pc:chgData name="Kwanghoon Jeong" userId="f3d143b3-b9be-494e-a1b3-f5a1df66c643" providerId="ADAL" clId="{FDD4E21B-1F67-48D4-BB36-E90197D2F6CB}" dt="2024-02-01T16:22:24.559" v="12" actId="6549"/>
        <pc:sldMkLst>
          <pc:docMk/>
          <pc:sldMk cId="2460847347" sldId="408"/>
        </pc:sldMkLst>
      </pc:sldChg>
      <pc:sldChg chg="del">
        <pc:chgData name="Kwanghoon Jeong" userId="f3d143b3-b9be-494e-a1b3-f5a1df66c643" providerId="ADAL" clId="{FDD4E21B-1F67-48D4-BB36-E90197D2F6CB}" dt="2024-02-01T16:23:12.802" v="26" actId="47"/>
        <pc:sldMkLst>
          <pc:docMk/>
          <pc:sldMk cId="2364679333" sldId="409"/>
        </pc:sldMkLst>
      </pc:sldChg>
      <pc:sldChg chg="modNotesTx">
        <pc:chgData name="Kwanghoon Jeong" userId="f3d143b3-b9be-494e-a1b3-f5a1df66c643" providerId="ADAL" clId="{FDD4E21B-1F67-48D4-BB36-E90197D2F6CB}" dt="2024-02-01T16:22:41.346" v="19" actId="6549"/>
        <pc:sldMkLst>
          <pc:docMk/>
          <pc:sldMk cId="2333098973" sldId="414"/>
        </pc:sldMkLst>
      </pc:sldChg>
      <pc:sldChg chg="modNotesTx">
        <pc:chgData name="Kwanghoon Jeong" userId="f3d143b3-b9be-494e-a1b3-f5a1df66c643" providerId="ADAL" clId="{FDD4E21B-1F67-48D4-BB36-E90197D2F6CB}" dt="2024-02-01T16:22:31.314" v="15" actId="6549"/>
        <pc:sldMkLst>
          <pc:docMk/>
          <pc:sldMk cId="3739574362" sldId="418"/>
        </pc:sldMkLst>
      </pc:sldChg>
      <pc:sldChg chg="modNotesTx">
        <pc:chgData name="Kwanghoon Jeong" userId="f3d143b3-b9be-494e-a1b3-f5a1df66c643" providerId="ADAL" clId="{FDD4E21B-1F67-48D4-BB36-E90197D2F6CB}" dt="2024-02-01T16:22:39.109" v="18" actId="6549"/>
        <pc:sldMkLst>
          <pc:docMk/>
          <pc:sldMk cId="1325532990" sldId="420"/>
        </pc:sldMkLst>
      </pc:sldChg>
      <pc:sldChg chg="modNotesTx">
        <pc:chgData name="Kwanghoon Jeong" userId="f3d143b3-b9be-494e-a1b3-f5a1df66c643" providerId="ADAL" clId="{FDD4E21B-1F67-48D4-BB36-E90197D2F6CB}" dt="2024-02-01T16:22:45.846" v="21" actId="6549"/>
        <pc:sldMkLst>
          <pc:docMk/>
          <pc:sldMk cId="346880416" sldId="421"/>
        </pc:sldMkLst>
      </pc:sldChg>
      <pc:sldChg chg="modNotesTx">
        <pc:chgData name="Kwanghoon Jeong" userId="f3d143b3-b9be-494e-a1b3-f5a1df66c643" providerId="ADAL" clId="{FDD4E21B-1F67-48D4-BB36-E90197D2F6CB}" dt="2024-02-01T16:22:36.859" v="17" actId="6549"/>
        <pc:sldMkLst>
          <pc:docMk/>
          <pc:sldMk cId="2040266273" sldId="422"/>
        </pc:sldMkLst>
      </pc:sldChg>
      <pc:sldChg chg="modNotesTx">
        <pc:chgData name="Kwanghoon Jeong" userId="f3d143b3-b9be-494e-a1b3-f5a1df66c643" providerId="ADAL" clId="{FDD4E21B-1F67-48D4-BB36-E90197D2F6CB}" dt="2024-02-01T16:22:34.358" v="16" actId="6549"/>
        <pc:sldMkLst>
          <pc:docMk/>
          <pc:sldMk cId="2337219863" sldId="423"/>
        </pc:sldMkLst>
      </pc:sldChg>
      <pc:sldChg chg="modNotesTx">
        <pc:chgData name="Kwanghoon Jeong" userId="f3d143b3-b9be-494e-a1b3-f5a1df66c643" providerId="ADAL" clId="{FDD4E21B-1F67-48D4-BB36-E90197D2F6CB}" dt="2024-02-01T16:22:43.621" v="20" actId="6549"/>
        <pc:sldMkLst>
          <pc:docMk/>
          <pc:sldMk cId="1730948674" sldId="425"/>
        </pc:sldMkLst>
      </pc:sldChg>
      <pc:sldChg chg="modNotesTx">
        <pc:chgData name="Kwanghoon Jeong" userId="f3d143b3-b9be-494e-a1b3-f5a1df66c643" providerId="ADAL" clId="{FDD4E21B-1F67-48D4-BB36-E90197D2F6CB}" dt="2024-02-01T16:22:17.084" v="11" actId="6549"/>
        <pc:sldMkLst>
          <pc:docMk/>
          <pc:sldMk cId="3769114937" sldId="426"/>
        </pc:sldMkLst>
      </pc:sldChg>
      <pc:sldChg chg="modNotesTx">
        <pc:chgData name="Kwanghoon Jeong" userId="f3d143b3-b9be-494e-a1b3-f5a1df66c643" providerId="ADAL" clId="{FDD4E21B-1F67-48D4-BB36-E90197D2F6CB}" dt="2024-02-01T16:21:56.684" v="3" actId="6549"/>
        <pc:sldMkLst>
          <pc:docMk/>
          <pc:sldMk cId="3252081660" sldId="428"/>
        </pc:sldMkLst>
      </pc:sldChg>
      <pc:sldChg chg="modNotesTx">
        <pc:chgData name="Kwanghoon Jeong" userId="f3d143b3-b9be-494e-a1b3-f5a1df66c643" providerId="ADAL" clId="{FDD4E21B-1F67-48D4-BB36-E90197D2F6CB}" dt="2024-02-01T16:22:02.196" v="5" actId="6549"/>
        <pc:sldMkLst>
          <pc:docMk/>
          <pc:sldMk cId="2313672762" sldId="429"/>
        </pc:sldMkLst>
      </pc:sldChg>
      <pc:sldChg chg="modNotesTx">
        <pc:chgData name="Kwanghoon Jeong" userId="f3d143b3-b9be-494e-a1b3-f5a1df66c643" providerId="ADAL" clId="{FDD4E21B-1F67-48D4-BB36-E90197D2F6CB}" dt="2024-02-01T16:22:29.033" v="14" actId="6549"/>
        <pc:sldMkLst>
          <pc:docMk/>
          <pc:sldMk cId="1810874649" sldId="431"/>
        </pc:sldMkLst>
      </pc:sldChg>
      <pc:sldChg chg="modNotesTx">
        <pc:chgData name="Kwanghoon Jeong" userId="f3d143b3-b9be-494e-a1b3-f5a1df66c643" providerId="ADAL" clId="{FDD4E21B-1F67-48D4-BB36-E90197D2F6CB}" dt="2024-02-01T16:22:52.329" v="23" actId="6549"/>
        <pc:sldMkLst>
          <pc:docMk/>
          <pc:sldMk cId="2267371045" sldId="432"/>
        </pc:sldMkLst>
      </pc:sldChg>
      <pc:sldChg chg="modNotesTx">
        <pc:chgData name="Kwanghoon Jeong" userId="f3d143b3-b9be-494e-a1b3-f5a1df66c643" providerId="ADAL" clId="{FDD4E21B-1F67-48D4-BB36-E90197D2F6CB}" dt="2024-02-01T16:22:49.172" v="22" actId="6549"/>
        <pc:sldMkLst>
          <pc:docMk/>
          <pc:sldMk cId="938163621" sldId="433"/>
        </pc:sldMkLst>
      </pc:sldChg>
      <pc:sldChg chg="modNotesTx">
        <pc:chgData name="Kwanghoon Jeong" userId="f3d143b3-b9be-494e-a1b3-f5a1df66c643" providerId="ADAL" clId="{FDD4E21B-1F67-48D4-BB36-E90197D2F6CB}" dt="2024-02-01T16:22:54.709" v="24" actId="6549"/>
        <pc:sldMkLst>
          <pc:docMk/>
          <pc:sldMk cId="3968973266" sldId="435"/>
        </pc:sldMkLst>
      </pc:sldChg>
      <pc:sldChg chg="del">
        <pc:chgData name="Kwanghoon Jeong" userId="f3d143b3-b9be-494e-a1b3-f5a1df66c643" providerId="ADAL" clId="{FDD4E21B-1F67-48D4-BB36-E90197D2F6CB}" dt="2024-02-01T16:23:12.071" v="25" actId="47"/>
        <pc:sldMkLst>
          <pc:docMk/>
          <pc:sldMk cId="1611700735" sldId="438"/>
        </pc:sldMkLst>
      </pc:sldChg>
    </pc:docChg>
  </pc:docChgLst>
  <pc:docChgLst>
    <pc:chgData name="Kwanghoon Jeong" userId="f3d143b3-b9be-494e-a1b3-f5a1df66c643" providerId="ADAL" clId="{3A61E091-E920-1041-9045-58CFBD0B7D12}"/>
    <pc:docChg chg="undo redo custSel addSld delSld modSld sldOrd">
      <pc:chgData name="Kwanghoon Jeong" userId="f3d143b3-b9be-494e-a1b3-f5a1df66c643" providerId="ADAL" clId="{3A61E091-E920-1041-9045-58CFBD0B7D12}" dt="2024-06-13T19:17:38.546" v="10270" actId="20577"/>
      <pc:docMkLst>
        <pc:docMk/>
      </pc:docMkLst>
      <pc:sldChg chg="modSp mod">
        <pc:chgData name="Kwanghoon Jeong" userId="f3d143b3-b9be-494e-a1b3-f5a1df66c643" providerId="ADAL" clId="{3A61E091-E920-1041-9045-58CFBD0B7D12}" dt="2024-06-13T19:17:38.546" v="10270" actId="20577"/>
        <pc:sldMkLst>
          <pc:docMk/>
          <pc:sldMk cId="1923909727" sldId="256"/>
        </pc:sldMkLst>
        <pc:spChg chg="mod">
          <ac:chgData name="Kwanghoon Jeong" userId="f3d143b3-b9be-494e-a1b3-f5a1df66c643" providerId="ADAL" clId="{3A61E091-E920-1041-9045-58CFBD0B7D12}" dt="2024-06-13T19:17:12.354" v="10267" actId="403"/>
          <ac:spMkLst>
            <pc:docMk/>
            <pc:sldMk cId="1923909727" sldId="256"/>
            <ac:spMk id="2" creationId="{13F821A4-AE47-DF3F-CC21-F2A3F724AAE8}"/>
          </ac:spMkLst>
        </pc:spChg>
        <pc:spChg chg="mod">
          <ac:chgData name="Kwanghoon Jeong" userId="f3d143b3-b9be-494e-a1b3-f5a1df66c643" providerId="ADAL" clId="{3A61E091-E920-1041-9045-58CFBD0B7D12}" dt="2024-06-13T19:17:38.546" v="10270" actId="20577"/>
          <ac:spMkLst>
            <pc:docMk/>
            <pc:sldMk cId="1923909727" sldId="256"/>
            <ac:spMk id="3" creationId="{58379201-9E1C-E2A0-AFFF-A9DEDB48BAE4}"/>
          </ac:spMkLst>
        </pc:spChg>
      </pc:sldChg>
      <pc:sldChg chg="add del">
        <pc:chgData name="Kwanghoon Jeong" userId="f3d143b3-b9be-494e-a1b3-f5a1df66c643" providerId="ADAL" clId="{3A61E091-E920-1041-9045-58CFBD0B7D12}" dt="2024-06-13T01:31:53.204" v="8490" actId="2696"/>
        <pc:sldMkLst>
          <pc:docMk/>
          <pc:sldMk cId="1548280051" sldId="263"/>
        </pc:sldMkLst>
      </pc:sldChg>
      <pc:sldChg chg="add del">
        <pc:chgData name="Kwanghoon Jeong" userId="f3d143b3-b9be-494e-a1b3-f5a1df66c643" providerId="ADAL" clId="{3A61E091-E920-1041-9045-58CFBD0B7D12}" dt="2024-06-13T01:31:57.577" v="8491" actId="2696"/>
        <pc:sldMkLst>
          <pc:docMk/>
          <pc:sldMk cId="2824001767" sldId="264"/>
        </pc:sldMkLst>
      </pc:sldChg>
      <pc:sldChg chg="del">
        <pc:chgData name="Kwanghoon Jeong" userId="f3d143b3-b9be-494e-a1b3-f5a1df66c643" providerId="ADAL" clId="{3A61E091-E920-1041-9045-58CFBD0B7D12}" dt="2024-06-10T20:16:53.448" v="1161" actId="2696"/>
        <pc:sldMkLst>
          <pc:docMk/>
          <pc:sldMk cId="75400465" sldId="381"/>
        </pc:sldMkLst>
      </pc:sldChg>
      <pc:sldChg chg="del">
        <pc:chgData name="Kwanghoon Jeong" userId="f3d143b3-b9be-494e-a1b3-f5a1df66c643" providerId="ADAL" clId="{3A61E091-E920-1041-9045-58CFBD0B7D12}" dt="2024-05-17T19:10:25.288" v="76" actId="2696"/>
        <pc:sldMkLst>
          <pc:docMk/>
          <pc:sldMk cId="2989078782" sldId="388"/>
        </pc:sldMkLst>
      </pc:sldChg>
      <pc:sldChg chg="del">
        <pc:chgData name="Kwanghoon Jeong" userId="f3d143b3-b9be-494e-a1b3-f5a1df66c643" providerId="ADAL" clId="{3A61E091-E920-1041-9045-58CFBD0B7D12}" dt="2024-05-17T19:10:24.180" v="67" actId="2696"/>
        <pc:sldMkLst>
          <pc:docMk/>
          <pc:sldMk cId="3228810056" sldId="392"/>
        </pc:sldMkLst>
      </pc:sldChg>
      <pc:sldChg chg="del">
        <pc:chgData name="Kwanghoon Jeong" userId="f3d143b3-b9be-494e-a1b3-f5a1df66c643" providerId="ADAL" clId="{3A61E091-E920-1041-9045-58CFBD0B7D12}" dt="2024-05-17T19:10:24.666" v="68" actId="2696"/>
        <pc:sldMkLst>
          <pc:docMk/>
          <pc:sldMk cId="1389941787" sldId="393"/>
        </pc:sldMkLst>
      </pc:sldChg>
      <pc:sldChg chg="del">
        <pc:chgData name="Kwanghoon Jeong" userId="f3d143b3-b9be-494e-a1b3-f5a1df66c643" providerId="ADAL" clId="{3A61E091-E920-1041-9045-58CFBD0B7D12}" dt="2024-05-17T19:10:24.881" v="70" actId="2696"/>
        <pc:sldMkLst>
          <pc:docMk/>
          <pc:sldMk cId="1836761985" sldId="394"/>
        </pc:sldMkLst>
      </pc:sldChg>
      <pc:sldChg chg="del">
        <pc:chgData name="Kwanghoon Jeong" userId="f3d143b3-b9be-494e-a1b3-f5a1df66c643" providerId="ADAL" clId="{3A61E091-E920-1041-9045-58CFBD0B7D12}" dt="2024-06-10T20:17:01.424" v="1164" actId="2696"/>
        <pc:sldMkLst>
          <pc:docMk/>
          <pc:sldMk cId="933805306" sldId="396"/>
        </pc:sldMkLst>
      </pc:sldChg>
      <pc:sldChg chg="del">
        <pc:chgData name="Kwanghoon Jeong" userId="f3d143b3-b9be-494e-a1b3-f5a1df66c643" providerId="ADAL" clId="{3A61E091-E920-1041-9045-58CFBD0B7D12}" dt="2024-05-17T19:10:25.382" v="79" actId="2696"/>
        <pc:sldMkLst>
          <pc:docMk/>
          <pc:sldMk cId="3253228061" sldId="398"/>
        </pc:sldMkLst>
      </pc:sldChg>
      <pc:sldChg chg="del">
        <pc:chgData name="Kwanghoon Jeong" userId="f3d143b3-b9be-494e-a1b3-f5a1df66c643" providerId="ADAL" clId="{3A61E091-E920-1041-9045-58CFBD0B7D12}" dt="2024-05-17T19:10:24.012" v="65" actId="2696"/>
        <pc:sldMkLst>
          <pc:docMk/>
          <pc:sldMk cId="881809535" sldId="399"/>
        </pc:sldMkLst>
      </pc:sldChg>
      <pc:sldChg chg="del">
        <pc:chgData name="Kwanghoon Jeong" userId="f3d143b3-b9be-494e-a1b3-f5a1df66c643" providerId="ADAL" clId="{3A61E091-E920-1041-9045-58CFBD0B7D12}" dt="2024-05-17T19:10:24.749" v="69" actId="2696"/>
        <pc:sldMkLst>
          <pc:docMk/>
          <pc:sldMk cId="3607082318" sldId="407"/>
        </pc:sldMkLst>
      </pc:sldChg>
      <pc:sldChg chg="del">
        <pc:chgData name="Kwanghoon Jeong" userId="f3d143b3-b9be-494e-a1b3-f5a1df66c643" providerId="ADAL" clId="{3A61E091-E920-1041-9045-58CFBD0B7D12}" dt="2024-05-17T19:10:25.113" v="71" actId="2696"/>
        <pc:sldMkLst>
          <pc:docMk/>
          <pc:sldMk cId="2460847347" sldId="408"/>
        </pc:sldMkLst>
      </pc:sldChg>
      <pc:sldChg chg="del">
        <pc:chgData name="Kwanghoon Jeong" userId="f3d143b3-b9be-494e-a1b3-f5a1df66c643" providerId="ADAL" clId="{3A61E091-E920-1041-9045-58CFBD0B7D12}" dt="2024-05-17T19:10:25.237" v="75" actId="2696"/>
        <pc:sldMkLst>
          <pc:docMk/>
          <pc:sldMk cId="2333098973" sldId="414"/>
        </pc:sldMkLst>
      </pc:sldChg>
      <pc:sldChg chg="del">
        <pc:chgData name="Kwanghoon Jeong" userId="f3d143b3-b9be-494e-a1b3-f5a1df66c643" providerId="ADAL" clId="{3A61E091-E920-1041-9045-58CFBD0B7D12}" dt="2024-05-17T19:10:25.420" v="81" actId="2696"/>
        <pc:sldMkLst>
          <pc:docMk/>
          <pc:sldMk cId="3739574362" sldId="418"/>
        </pc:sldMkLst>
      </pc:sldChg>
      <pc:sldChg chg="del">
        <pc:chgData name="Kwanghoon Jeong" userId="f3d143b3-b9be-494e-a1b3-f5a1df66c643" providerId="ADAL" clId="{3A61E091-E920-1041-9045-58CFBD0B7D12}" dt="2024-05-17T19:10:25.301" v="77" actId="2696"/>
        <pc:sldMkLst>
          <pc:docMk/>
          <pc:sldMk cId="1325532990" sldId="420"/>
        </pc:sldMkLst>
      </pc:sldChg>
      <pc:sldChg chg="del">
        <pc:chgData name="Kwanghoon Jeong" userId="f3d143b3-b9be-494e-a1b3-f5a1df66c643" providerId="ADAL" clId="{3A61E091-E920-1041-9045-58CFBD0B7D12}" dt="2024-05-17T19:10:25.156" v="73" actId="2696"/>
        <pc:sldMkLst>
          <pc:docMk/>
          <pc:sldMk cId="346880416" sldId="421"/>
        </pc:sldMkLst>
      </pc:sldChg>
      <pc:sldChg chg="del">
        <pc:chgData name="Kwanghoon Jeong" userId="f3d143b3-b9be-494e-a1b3-f5a1df66c643" providerId="ADAL" clId="{3A61E091-E920-1041-9045-58CFBD0B7D12}" dt="2024-05-17T19:10:25.125" v="72" actId="2696"/>
        <pc:sldMkLst>
          <pc:docMk/>
          <pc:sldMk cId="2040266273" sldId="422"/>
        </pc:sldMkLst>
      </pc:sldChg>
      <pc:sldChg chg="del">
        <pc:chgData name="Kwanghoon Jeong" userId="f3d143b3-b9be-494e-a1b3-f5a1df66c643" providerId="ADAL" clId="{3A61E091-E920-1041-9045-58CFBD0B7D12}" dt="2024-05-17T19:10:25.395" v="80" actId="2696"/>
        <pc:sldMkLst>
          <pc:docMk/>
          <pc:sldMk cId="2337219863" sldId="423"/>
        </pc:sldMkLst>
      </pc:sldChg>
      <pc:sldChg chg="del">
        <pc:chgData name="Kwanghoon Jeong" userId="f3d143b3-b9be-494e-a1b3-f5a1df66c643" providerId="ADAL" clId="{3A61E091-E920-1041-9045-58CFBD0B7D12}" dt="2024-05-17T19:10:25.316" v="78" actId="2696"/>
        <pc:sldMkLst>
          <pc:docMk/>
          <pc:sldMk cId="1730948674" sldId="425"/>
        </pc:sldMkLst>
      </pc:sldChg>
      <pc:sldChg chg="del">
        <pc:chgData name="Kwanghoon Jeong" userId="f3d143b3-b9be-494e-a1b3-f5a1df66c643" providerId="ADAL" clId="{3A61E091-E920-1041-9045-58CFBD0B7D12}" dt="2024-05-17T19:10:25.451" v="82" actId="2696"/>
        <pc:sldMkLst>
          <pc:docMk/>
          <pc:sldMk cId="3769114937" sldId="426"/>
        </pc:sldMkLst>
      </pc:sldChg>
      <pc:sldChg chg="del">
        <pc:chgData name="Kwanghoon Jeong" userId="f3d143b3-b9be-494e-a1b3-f5a1df66c643" providerId="ADAL" clId="{3A61E091-E920-1041-9045-58CFBD0B7D12}" dt="2024-05-17T19:10:25.726" v="83" actId="2696"/>
        <pc:sldMkLst>
          <pc:docMk/>
          <pc:sldMk cId="3252081660" sldId="428"/>
        </pc:sldMkLst>
      </pc:sldChg>
      <pc:sldChg chg="del">
        <pc:chgData name="Kwanghoon Jeong" userId="f3d143b3-b9be-494e-a1b3-f5a1df66c643" providerId="ADAL" clId="{3A61E091-E920-1041-9045-58CFBD0B7D12}" dt="2024-05-17T19:10:24.067" v="66" actId="2696"/>
        <pc:sldMkLst>
          <pc:docMk/>
          <pc:sldMk cId="2313672762" sldId="429"/>
        </pc:sldMkLst>
      </pc:sldChg>
      <pc:sldChg chg="del">
        <pc:chgData name="Kwanghoon Jeong" userId="f3d143b3-b9be-494e-a1b3-f5a1df66c643" providerId="ADAL" clId="{3A61E091-E920-1041-9045-58CFBD0B7D12}" dt="2024-05-17T19:10:14.339" v="63" actId="2696"/>
        <pc:sldMkLst>
          <pc:docMk/>
          <pc:sldMk cId="1412144016" sldId="430"/>
        </pc:sldMkLst>
      </pc:sldChg>
      <pc:sldChg chg="del">
        <pc:chgData name="Kwanghoon Jeong" userId="f3d143b3-b9be-494e-a1b3-f5a1df66c643" providerId="ADAL" clId="{3A61E091-E920-1041-9045-58CFBD0B7D12}" dt="2024-05-17T19:10:25.235" v="74" actId="2696"/>
        <pc:sldMkLst>
          <pc:docMk/>
          <pc:sldMk cId="1810874649" sldId="431"/>
        </pc:sldMkLst>
      </pc:sldChg>
      <pc:sldChg chg="del">
        <pc:chgData name="Kwanghoon Jeong" userId="f3d143b3-b9be-494e-a1b3-f5a1df66c643" providerId="ADAL" clId="{3A61E091-E920-1041-9045-58CFBD0B7D12}" dt="2024-06-10T20:16:53.805" v="1162" actId="2696"/>
        <pc:sldMkLst>
          <pc:docMk/>
          <pc:sldMk cId="2267371045" sldId="432"/>
        </pc:sldMkLst>
      </pc:sldChg>
      <pc:sldChg chg="del">
        <pc:chgData name="Kwanghoon Jeong" userId="f3d143b3-b9be-494e-a1b3-f5a1df66c643" providerId="ADAL" clId="{3A61E091-E920-1041-9045-58CFBD0B7D12}" dt="2024-05-17T19:10:23.859" v="64" actId="2696"/>
        <pc:sldMkLst>
          <pc:docMk/>
          <pc:sldMk cId="938163621" sldId="433"/>
        </pc:sldMkLst>
      </pc:sldChg>
      <pc:sldChg chg="del">
        <pc:chgData name="Kwanghoon Jeong" userId="f3d143b3-b9be-494e-a1b3-f5a1df66c643" providerId="ADAL" clId="{3A61E091-E920-1041-9045-58CFBD0B7D12}" dt="2024-06-10T20:16:55.106" v="1163" actId="2696"/>
        <pc:sldMkLst>
          <pc:docMk/>
          <pc:sldMk cId="3968973266" sldId="435"/>
        </pc:sldMkLst>
      </pc:sldChg>
      <pc:sldChg chg="addSp delSp modSp new del mod ord">
        <pc:chgData name="Kwanghoon Jeong" userId="f3d143b3-b9be-494e-a1b3-f5a1df66c643" providerId="ADAL" clId="{3A61E091-E920-1041-9045-58CFBD0B7D12}" dt="2024-06-13T01:32:11.971" v="8496" actId="2696"/>
        <pc:sldMkLst>
          <pc:docMk/>
          <pc:sldMk cId="1168649053" sldId="436"/>
        </pc:sldMkLst>
        <pc:spChg chg="mod">
          <ac:chgData name="Kwanghoon Jeong" userId="f3d143b3-b9be-494e-a1b3-f5a1df66c643" providerId="ADAL" clId="{3A61E091-E920-1041-9045-58CFBD0B7D12}" dt="2024-05-17T19:19:03.205" v="148" actId="20577"/>
          <ac:spMkLst>
            <pc:docMk/>
            <pc:sldMk cId="1168649053" sldId="436"/>
            <ac:spMk id="2" creationId="{F0D50E76-3C78-BA69-F5A7-78DDD72CCEC3}"/>
          </ac:spMkLst>
        </pc:spChg>
        <pc:spChg chg="mod">
          <ac:chgData name="Kwanghoon Jeong" userId="f3d143b3-b9be-494e-a1b3-f5a1df66c643" providerId="ADAL" clId="{3A61E091-E920-1041-9045-58CFBD0B7D12}" dt="2024-05-17T19:19:25.681" v="221" actId="20577"/>
          <ac:spMkLst>
            <pc:docMk/>
            <pc:sldMk cId="1168649053" sldId="436"/>
            <ac:spMk id="5" creationId="{98A9625D-DA90-9F0A-DE0F-688BFCAEF015}"/>
          </ac:spMkLst>
        </pc:spChg>
        <pc:spChg chg="del">
          <ac:chgData name="Kwanghoon Jeong" userId="f3d143b3-b9be-494e-a1b3-f5a1df66c643" providerId="ADAL" clId="{3A61E091-E920-1041-9045-58CFBD0B7D12}" dt="2024-05-17T20:45:13.045" v="386" actId="478"/>
          <ac:spMkLst>
            <pc:docMk/>
            <pc:sldMk cId="1168649053" sldId="436"/>
            <ac:spMk id="6" creationId="{F1289054-D361-3897-014B-063ADE3278D9}"/>
          </ac:spMkLst>
        </pc:spChg>
        <pc:picChg chg="add del mod">
          <ac:chgData name="Kwanghoon Jeong" userId="f3d143b3-b9be-494e-a1b3-f5a1df66c643" providerId="ADAL" clId="{3A61E091-E920-1041-9045-58CFBD0B7D12}" dt="2024-05-17T22:33:42.985" v="389" actId="21"/>
          <ac:picMkLst>
            <pc:docMk/>
            <pc:sldMk cId="1168649053" sldId="436"/>
            <ac:picMk id="8" creationId="{DFD88F70-F69D-8784-8989-EC65D303D56C}"/>
          </ac:picMkLst>
        </pc:picChg>
        <pc:picChg chg="add del mod">
          <ac:chgData name="Kwanghoon Jeong" userId="f3d143b3-b9be-494e-a1b3-f5a1df66c643" providerId="ADAL" clId="{3A61E091-E920-1041-9045-58CFBD0B7D12}" dt="2024-05-17T20:44:06.068" v="368" actId="21"/>
          <ac:picMkLst>
            <pc:docMk/>
            <pc:sldMk cId="1168649053" sldId="436"/>
            <ac:picMk id="10" creationId="{7DA8FBC9-67F5-FC20-242B-6941164C34A0}"/>
          </ac:picMkLst>
        </pc:picChg>
      </pc:sldChg>
      <pc:sldChg chg="modSp new del mod">
        <pc:chgData name="Kwanghoon Jeong" userId="f3d143b3-b9be-494e-a1b3-f5a1df66c643" providerId="ADAL" clId="{3A61E091-E920-1041-9045-58CFBD0B7D12}" dt="2024-06-10T20:16:45.970" v="1160" actId="2696"/>
        <pc:sldMkLst>
          <pc:docMk/>
          <pc:sldMk cId="2083367145" sldId="437"/>
        </pc:sldMkLst>
        <pc:spChg chg="mod">
          <ac:chgData name="Kwanghoon Jeong" userId="f3d143b3-b9be-494e-a1b3-f5a1df66c643" providerId="ADAL" clId="{3A61E091-E920-1041-9045-58CFBD0B7D12}" dt="2024-05-17T19:11:04.527" v="123" actId="20577"/>
          <ac:spMkLst>
            <pc:docMk/>
            <pc:sldMk cId="2083367145" sldId="437"/>
            <ac:spMk id="2" creationId="{52C4A125-7718-988C-1F99-30A72F8D7F51}"/>
          </ac:spMkLst>
        </pc:spChg>
      </pc:sldChg>
      <pc:sldChg chg="modSp new del mod">
        <pc:chgData name="Kwanghoon Jeong" userId="f3d143b3-b9be-494e-a1b3-f5a1df66c643" providerId="ADAL" clId="{3A61E091-E920-1041-9045-58CFBD0B7D12}" dt="2024-06-13T01:32:00.323" v="8492" actId="2696"/>
        <pc:sldMkLst>
          <pc:docMk/>
          <pc:sldMk cId="2961099306" sldId="438"/>
        </pc:sldMkLst>
        <pc:spChg chg="mod">
          <ac:chgData name="Kwanghoon Jeong" userId="f3d143b3-b9be-494e-a1b3-f5a1df66c643" providerId="ADAL" clId="{3A61E091-E920-1041-9045-58CFBD0B7D12}" dt="2024-05-17T20:24:55.083" v="256" actId="20577"/>
          <ac:spMkLst>
            <pc:docMk/>
            <pc:sldMk cId="2961099306" sldId="438"/>
            <ac:spMk id="2" creationId="{191A9138-BE92-96CB-E300-18A32BE7E0B3}"/>
          </ac:spMkLst>
        </pc:spChg>
        <pc:spChg chg="mod">
          <ac:chgData name="Kwanghoon Jeong" userId="f3d143b3-b9be-494e-a1b3-f5a1df66c643" providerId="ADAL" clId="{3A61E091-E920-1041-9045-58CFBD0B7D12}" dt="2024-05-17T20:25:33.033" v="359" actId="20577"/>
          <ac:spMkLst>
            <pc:docMk/>
            <pc:sldMk cId="2961099306" sldId="438"/>
            <ac:spMk id="5" creationId="{B12377C6-95E8-8015-D9CF-D7C80AF5036C}"/>
          </ac:spMkLst>
        </pc:spChg>
      </pc:sldChg>
      <pc:sldChg chg="addSp delSp modSp new del mod ord">
        <pc:chgData name="Kwanghoon Jeong" userId="f3d143b3-b9be-494e-a1b3-f5a1df66c643" providerId="ADAL" clId="{3A61E091-E920-1041-9045-58CFBD0B7D12}" dt="2024-06-13T01:32:08.221" v="8494" actId="2696"/>
        <pc:sldMkLst>
          <pc:docMk/>
          <pc:sldMk cId="2254421942" sldId="439"/>
        </pc:sldMkLst>
        <pc:spChg chg="del">
          <ac:chgData name="Kwanghoon Jeong" userId="f3d143b3-b9be-494e-a1b3-f5a1df66c643" providerId="ADAL" clId="{3A61E091-E920-1041-9045-58CFBD0B7D12}" dt="2024-05-17T20:44:16.550" v="372" actId="478"/>
          <ac:spMkLst>
            <pc:docMk/>
            <pc:sldMk cId="2254421942" sldId="439"/>
            <ac:spMk id="5" creationId="{891F40C1-188F-1990-9EDA-60A080395D51}"/>
          </ac:spMkLst>
        </pc:spChg>
        <pc:spChg chg="del">
          <ac:chgData name="Kwanghoon Jeong" userId="f3d143b3-b9be-494e-a1b3-f5a1df66c643" providerId="ADAL" clId="{3A61E091-E920-1041-9045-58CFBD0B7D12}" dt="2024-05-17T20:44:17.962" v="373" actId="478"/>
          <ac:spMkLst>
            <pc:docMk/>
            <pc:sldMk cId="2254421942" sldId="439"/>
            <ac:spMk id="6" creationId="{A3336E22-887A-B58D-7320-D230CCACA773}"/>
          </ac:spMkLst>
        </pc:spChg>
        <pc:picChg chg="add mod">
          <ac:chgData name="Kwanghoon Jeong" userId="f3d143b3-b9be-494e-a1b3-f5a1df66c643" providerId="ADAL" clId="{3A61E091-E920-1041-9045-58CFBD0B7D12}" dt="2024-05-17T20:44:19.596" v="374" actId="1076"/>
          <ac:picMkLst>
            <pc:docMk/>
            <pc:sldMk cId="2254421942" sldId="439"/>
            <ac:picMk id="7" creationId="{E1774774-3016-98D1-42FC-C614A5493601}"/>
          </ac:picMkLst>
        </pc:picChg>
        <pc:picChg chg="add del mod">
          <ac:chgData name="Kwanghoon Jeong" userId="f3d143b3-b9be-494e-a1b3-f5a1df66c643" providerId="ADAL" clId="{3A61E091-E920-1041-9045-58CFBD0B7D12}" dt="2024-05-17T20:44:40.763" v="380" actId="21"/>
          <ac:picMkLst>
            <pc:docMk/>
            <pc:sldMk cId="2254421942" sldId="439"/>
            <ac:picMk id="9" creationId="{302663DD-4ED8-B1D3-C831-FD62E72F7262}"/>
          </ac:picMkLst>
        </pc:picChg>
      </pc:sldChg>
      <pc:sldChg chg="addSp delSp modSp new add del mod ord">
        <pc:chgData name="Kwanghoon Jeong" userId="f3d143b3-b9be-494e-a1b3-f5a1df66c643" providerId="ADAL" clId="{3A61E091-E920-1041-9045-58CFBD0B7D12}" dt="2024-06-13T01:32:25.648" v="8501" actId="2696"/>
        <pc:sldMkLst>
          <pc:docMk/>
          <pc:sldMk cId="488157092" sldId="440"/>
        </pc:sldMkLst>
        <pc:spChg chg="del">
          <ac:chgData name="Kwanghoon Jeong" userId="f3d143b3-b9be-494e-a1b3-f5a1df66c643" providerId="ADAL" clId="{3A61E091-E920-1041-9045-58CFBD0B7D12}" dt="2024-05-17T20:44:43.929" v="381" actId="478"/>
          <ac:spMkLst>
            <pc:docMk/>
            <pc:sldMk cId="488157092" sldId="440"/>
            <ac:spMk id="5" creationId="{4D929561-C2D0-8BE9-0D9D-F252E3FA08F7}"/>
          </ac:spMkLst>
        </pc:spChg>
        <pc:spChg chg="del">
          <ac:chgData name="Kwanghoon Jeong" userId="f3d143b3-b9be-494e-a1b3-f5a1df66c643" providerId="ADAL" clId="{3A61E091-E920-1041-9045-58CFBD0B7D12}" dt="2024-05-17T20:44:43.929" v="381" actId="478"/>
          <ac:spMkLst>
            <pc:docMk/>
            <pc:sldMk cId="488157092" sldId="440"/>
            <ac:spMk id="6" creationId="{548102FD-A2CD-94C9-68F9-8A7756902422}"/>
          </ac:spMkLst>
        </pc:spChg>
        <pc:picChg chg="add mod">
          <ac:chgData name="Kwanghoon Jeong" userId="f3d143b3-b9be-494e-a1b3-f5a1df66c643" providerId="ADAL" clId="{3A61E091-E920-1041-9045-58CFBD0B7D12}" dt="2024-05-17T20:44:48.074" v="384" actId="1076"/>
          <ac:picMkLst>
            <pc:docMk/>
            <pc:sldMk cId="488157092" sldId="440"/>
            <ac:picMk id="7" creationId="{9516DACF-A737-D604-E3E5-B5D5CF2FF5A2}"/>
          </ac:picMkLst>
        </pc:picChg>
      </pc:sldChg>
      <pc:sldChg chg="addSp delSp modSp new del mod ord">
        <pc:chgData name="Kwanghoon Jeong" userId="f3d143b3-b9be-494e-a1b3-f5a1df66c643" providerId="ADAL" clId="{3A61E091-E920-1041-9045-58CFBD0B7D12}" dt="2024-06-13T01:32:10.098" v="8495" actId="2696"/>
        <pc:sldMkLst>
          <pc:docMk/>
          <pc:sldMk cId="182850483" sldId="441"/>
        </pc:sldMkLst>
        <pc:spChg chg="add mod">
          <ac:chgData name="Kwanghoon Jeong" userId="f3d143b3-b9be-494e-a1b3-f5a1df66c643" providerId="ADAL" clId="{3A61E091-E920-1041-9045-58CFBD0B7D12}" dt="2024-05-23T22:13:27.933" v="739" actId="1076"/>
          <ac:spMkLst>
            <pc:docMk/>
            <pc:sldMk cId="182850483" sldId="441"/>
            <ac:spMk id="5" creationId="{8DB6B31E-30DB-811B-907F-75B3F2EBE194}"/>
          </ac:spMkLst>
        </pc:spChg>
        <pc:spChg chg="del">
          <ac:chgData name="Kwanghoon Jeong" userId="f3d143b3-b9be-494e-a1b3-f5a1df66c643" providerId="ADAL" clId="{3A61E091-E920-1041-9045-58CFBD0B7D12}" dt="2024-05-17T22:33:48.895" v="393" actId="478"/>
          <ac:spMkLst>
            <pc:docMk/>
            <pc:sldMk cId="182850483" sldId="441"/>
            <ac:spMk id="5" creationId="{ABAFDF4F-AF77-8C1C-120D-450DEFC23012}"/>
          </ac:spMkLst>
        </pc:spChg>
        <pc:spChg chg="add mod">
          <ac:chgData name="Kwanghoon Jeong" userId="f3d143b3-b9be-494e-a1b3-f5a1df66c643" providerId="ADAL" clId="{3A61E091-E920-1041-9045-58CFBD0B7D12}" dt="2024-05-23T22:13:34.826" v="755" actId="20577"/>
          <ac:spMkLst>
            <pc:docMk/>
            <pc:sldMk cId="182850483" sldId="441"/>
            <ac:spMk id="6" creationId="{24C57A7A-0D35-A2F0-F9AC-3B7AA5715403}"/>
          </ac:spMkLst>
        </pc:spChg>
        <pc:spChg chg="del">
          <ac:chgData name="Kwanghoon Jeong" userId="f3d143b3-b9be-494e-a1b3-f5a1df66c643" providerId="ADAL" clId="{3A61E091-E920-1041-9045-58CFBD0B7D12}" dt="2024-05-17T22:33:47.754" v="392" actId="478"/>
          <ac:spMkLst>
            <pc:docMk/>
            <pc:sldMk cId="182850483" sldId="441"/>
            <ac:spMk id="6" creationId="{443E7187-FB73-29A0-3913-96C4355776FA}"/>
          </ac:spMkLst>
        </pc:spChg>
        <pc:picChg chg="add mod">
          <ac:chgData name="Kwanghoon Jeong" userId="f3d143b3-b9be-494e-a1b3-f5a1df66c643" providerId="ADAL" clId="{3A61E091-E920-1041-9045-58CFBD0B7D12}" dt="2024-05-17T22:33:50.474" v="394" actId="1076"/>
          <ac:picMkLst>
            <pc:docMk/>
            <pc:sldMk cId="182850483" sldId="441"/>
            <ac:picMk id="7" creationId="{FC8FF7EF-AF1A-4C83-1AA5-AFBCE0F1C253}"/>
          </ac:picMkLst>
        </pc:picChg>
      </pc:sldChg>
      <pc:sldChg chg="delSp modSp new del mod">
        <pc:chgData name="Kwanghoon Jeong" userId="f3d143b3-b9be-494e-a1b3-f5a1df66c643" providerId="ADAL" clId="{3A61E091-E920-1041-9045-58CFBD0B7D12}" dt="2024-06-13T01:34:14.870" v="8502" actId="2696"/>
        <pc:sldMkLst>
          <pc:docMk/>
          <pc:sldMk cId="771204579" sldId="442"/>
        </pc:sldMkLst>
        <pc:spChg chg="mod">
          <ac:chgData name="Kwanghoon Jeong" userId="f3d143b3-b9be-494e-a1b3-f5a1df66c643" providerId="ADAL" clId="{3A61E091-E920-1041-9045-58CFBD0B7D12}" dt="2024-06-10T20:16:15.278" v="1159" actId="20577"/>
          <ac:spMkLst>
            <pc:docMk/>
            <pc:sldMk cId="771204579" sldId="442"/>
            <ac:spMk id="2" creationId="{21E4C4BD-8188-1A8B-7230-B5E3C0E40030}"/>
          </ac:spMkLst>
        </pc:spChg>
        <pc:spChg chg="mod">
          <ac:chgData name="Kwanghoon Jeong" userId="f3d143b3-b9be-494e-a1b3-f5a1df66c643" providerId="ADAL" clId="{3A61E091-E920-1041-9045-58CFBD0B7D12}" dt="2024-06-12T18:49:20.929" v="5907" actId="14100"/>
          <ac:spMkLst>
            <pc:docMk/>
            <pc:sldMk cId="771204579" sldId="442"/>
            <ac:spMk id="5" creationId="{D85DA95D-0CF3-F934-E884-E3AE3E8B0344}"/>
          </ac:spMkLst>
        </pc:spChg>
        <pc:spChg chg="del mod">
          <ac:chgData name="Kwanghoon Jeong" userId="f3d143b3-b9be-494e-a1b3-f5a1df66c643" providerId="ADAL" clId="{3A61E091-E920-1041-9045-58CFBD0B7D12}" dt="2024-06-10T19:56:55.152" v="761" actId="478"/>
          <ac:spMkLst>
            <pc:docMk/>
            <pc:sldMk cId="771204579" sldId="442"/>
            <ac:spMk id="6" creationId="{49ED6017-1D93-9E1B-B336-3273BE19CD9D}"/>
          </ac:spMkLst>
        </pc:spChg>
      </pc:sldChg>
      <pc:sldChg chg="del ord">
        <pc:chgData name="Kwanghoon Jeong" userId="f3d143b3-b9be-494e-a1b3-f5a1df66c643" providerId="ADAL" clId="{3A61E091-E920-1041-9045-58CFBD0B7D12}" dt="2024-06-13T01:32:14.186" v="8498" actId="2696"/>
        <pc:sldMkLst>
          <pc:docMk/>
          <pc:sldMk cId="2681106816" sldId="443"/>
        </pc:sldMkLst>
      </pc:sldChg>
      <pc:sldChg chg="del ord">
        <pc:chgData name="Kwanghoon Jeong" userId="f3d143b3-b9be-494e-a1b3-f5a1df66c643" providerId="ADAL" clId="{3A61E091-E920-1041-9045-58CFBD0B7D12}" dt="2024-06-13T01:32:13.283" v="8497" actId="2696"/>
        <pc:sldMkLst>
          <pc:docMk/>
          <pc:sldMk cId="1078339145" sldId="444"/>
        </pc:sldMkLst>
      </pc:sldChg>
      <pc:sldChg chg="addSp delSp modSp del mod ord">
        <pc:chgData name="Kwanghoon Jeong" userId="f3d143b3-b9be-494e-a1b3-f5a1df66c643" providerId="ADAL" clId="{3A61E091-E920-1041-9045-58CFBD0B7D12}" dt="2024-06-13T01:32:03.511" v="8493" actId="2696"/>
        <pc:sldMkLst>
          <pc:docMk/>
          <pc:sldMk cId="4027480239" sldId="445"/>
        </pc:sldMkLst>
        <pc:spChg chg="mod">
          <ac:chgData name="Kwanghoon Jeong" userId="f3d143b3-b9be-494e-a1b3-f5a1df66c643" providerId="ADAL" clId="{3A61E091-E920-1041-9045-58CFBD0B7D12}" dt="2024-06-10T20:22:57.358" v="1217" actId="27636"/>
          <ac:spMkLst>
            <pc:docMk/>
            <pc:sldMk cId="4027480239" sldId="445"/>
            <ac:spMk id="2" creationId="{3CFD5078-524A-A149-23C7-F2AFD25294A3}"/>
          </ac:spMkLst>
        </pc:spChg>
        <pc:spChg chg="mod">
          <ac:chgData name="Kwanghoon Jeong" userId="f3d143b3-b9be-494e-a1b3-f5a1df66c643" providerId="ADAL" clId="{3A61E091-E920-1041-9045-58CFBD0B7D12}" dt="2024-06-10T20:17:31.899" v="1170" actId="14100"/>
          <ac:spMkLst>
            <pc:docMk/>
            <pc:sldMk cId="4027480239" sldId="445"/>
            <ac:spMk id="3" creationId="{5C30E823-DF3D-3EC4-43C0-9EAE38DA0F3A}"/>
          </ac:spMkLst>
        </pc:spChg>
        <pc:spChg chg="del">
          <ac:chgData name="Kwanghoon Jeong" userId="f3d143b3-b9be-494e-a1b3-f5a1df66c643" providerId="ADAL" clId="{3A61E091-E920-1041-9045-58CFBD0B7D12}" dt="2024-06-10T20:23:05.900" v="1218" actId="478"/>
          <ac:spMkLst>
            <pc:docMk/>
            <pc:sldMk cId="4027480239" sldId="445"/>
            <ac:spMk id="5" creationId="{38037D32-C2D7-D780-EA33-A4939E6B8946}"/>
          </ac:spMkLst>
        </pc:spChg>
        <pc:spChg chg="del">
          <ac:chgData name="Kwanghoon Jeong" userId="f3d143b3-b9be-494e-a1b3-f5a1df66c643" providerId="ADAL" clId="{3A61E091-E920-1041-9045-58CFBD0B7D12}" dt="2024-06-10T20:23:07.775" v="1219" actId="478"/>
          <ac:spMkLst>
            <pc:docMk/>
            <pc:sldMk cId="4027480239" sldId="445"/>
            <ac:spMk id="7" creationId="{5889609B-84D1-EBE3-909A-62259FBC56A5}"/>
          </ac:spMkLst>
        </pc:spChg>
        <pc:spChg chg="add del mod">
          <ac:chgData name="Kwanghoon Jeong" userId="f3d143b3-b9be-494e-a1b3-f5a1df66c643" providerId="ADAL" clId="{3A61E091-E920-1041-9045-58CFBD0B7D12}" dt="2024-06-10T20:23:08.713" v="1221" actId="478"/>
          <ac:spMkLst>
            <pc:docMk/>
            <pc:sldMk cId="4027480239" sldId="445"/>
            <ac:spMk id="10" creationId="{206BB166-9A39-FCDE-5F87-5F8A842BC71E}"/>
          </ac:spMkLst>
        </pc:spChg>
        <pc:spChg chg="add del">
          <ac:chgData name="Kwanghoon Jeong" userId="f3d143b3-b9be-494e-a1b3-f5a1df66c643" providerId="ADAL" clId="{3A61E091-E920-1041-9045-58CFBD0B7D12}" dt="2024-06-10T20:23:49.074" v="1227" actId="478"/>
          <ac:spMkLst>
            <pc:docMk/>
            <pc:sldMk cId="4027480239" sldId="445"/>
            <ac:spMk id="12" creationId="{12486C86-F1F5-51DE-F314-85DCE66E4273}"/>
          </ac:spMkLst>
        </pc:spChg>
        <pc:spChg chg="add del mod">
          <ac:chgData name="Kwanghoon Jeong" userId="f3d143b3-b9be-494e-a1b3-f5a1df66c643" providerId="ADAL" clId="{3A61E091-E920-1041-9045-58CFBD0B7D12}" dt="2024-06-10T20:26:33.634" v="1248"/>
          <ac:spMkLst>
            <pc:docMk/>
            <pc:sldMk cId="4027480239" sldId="445"/>
            <ac:spMk id="16" creationId="{5A55C96A-E447-042F-4152-C84BAB8E7101}"/>
          </ac:spMkLst>
        </pc:spChg>
        <pc:spChg chg="add mod">
          <ac:chgData name="Kwanghoon Jeong" userId="f3d143b3-b9be-494e-a1b3-f5a1df66c643" providerId="ADAL" clId="{3A61E091-E920-1041-9045-58CFBD0B7D12}" dt="2024-06-10T20:42:25.196" v="1488" actId="1076"/>
          <ac:spMkLst>
            <pc:docMk/>
            <pc:sldMk cId="4027480239" sldId="445"/>
            <ac:spMk id="17" creationId="{4713796A-5B2F-5AC6-F384-536B5F8BEC69}"/>
          </ac:spMkLst>
        </pc:spChg>
        <pc:spChg chg="add mod">
          <ac:chgData name="Kwanghoon Jeong" userId="f3d143b3-b9be-494e-a1b3-f5a1df66c643" providerId="ADAL" clId="{3A61E091-E920-1041-9045-58CFBD0B7D12}" dt="2024-06-10T20:42:25.196" v="1488" actId="1076"/>
          <ac:spMkLst>
            <pc:docMk/>
            <pc:sldMk cId="4027480239" sldId="445"/>
            <ac:spMk id="18" creationId="{94820DE9-33EA-B374-AAA2-3E270C22FCB7}"/>
          </ac:spMkLst>
        </pc:spChg>
        <pc:spChg chg="add mod">
          <ac:chgData name="Kwanghoon Jeong" userId="f3d143b3-b9be-494e-a1b3-f5a1df66c643" providerId="ADAL" clId="{3A61E091-E920-1041-9045-58CFBD0B7D12}" dt="2024-06-10T20:47:11.815" v="1512" actId="1076"/>
          <ac:spMkLst>
            <pc:docMk/>
            <pc:sldMk cId="4027480239" sldId="445"/>
            <ac:spMk id="19" creationId="{D43922DC-1554-5401-6227-8A30CE289FE7}"/>
          </ac:spMkLst>
        </pc:spChg>
        <pc:spChg chg="add mod">
          <ac:chgData name="Kwanghoon Jeong" userId="f3d143b3-b9be-494e-a1b3-f5a1df66c643" providerId="ADAL" clId="{3A61E091-E920-1041-9045-58CFBD0B7D12}" dt="2024-06-10T20:47:11.815" v="1512" actId="1076"/>
          <ac:spMkLst>
            <pc:docMk/>
            <pc:sldMk cId="4027480239" sldId="445"/>
            <ac:spMk id="20" creationId="{FC0E5EB1-F7FC-1FEA-3A2D-DC9F47487B06}"/>
          </ac:spMkLst>
        </pc:spChg>
        <pc:picChg chg="add del mod">
          <ac:chgData name="Kwanghoon Jeong" userId="f3d143b3-b9be-494e-a1b3-f5a1df66c643" providerId="ADAL" clId="{3A61E091-E920-1041-9045-58CFBD0B7D12}" dt="2024-06-10T20:22:42.724" v="1174" actId="478"/>
          <ac:picMkLst>
            <pc:docMk/>
            <pc:sldMk cId="4027480239" sldId="445"/>
            <ac:picMk id="8" creationId="{35060685-8873-65EA-E2C8-BE40F5DD3676}"/>
          </ac:picMkLst>
        </pc:picChg>
        <pc:picChg chg="add mod">
          <ac:chgData name="Kwanghoon Jeong" userId="f3d143b3-b9be-494e-a1b3-f5a1df66c643" providerId="ADAL" clId="{3A61E091-E920-1041-9045-58CFBD0B7D12}" dt="2024-06-10T20:42:25.196" v="1488" actId="1076"/>
          <ac:picMkLst>
            <pc:docMk/>
            <pc:sldMk cId="4027480239" sldId="445"/>
            <ac:picMk id="14" creationId="{8C198D7E-39F1-A544-A0EB-108321CF533C}"/>
          </ac:picMkLst>
        </pc:picChg>
        <pc:picChg chg="add del mod">
          <ac:chgData name="Kwanghoon Jeong" userId="f3d143b3-b9be-494e-a1b3-f5a1df66c643" providerId="ADAL" clId="{3A61E091-E920-1041-9045-58CFBD0B7D12}" dt="2024-06-10T20:25:30.651" v="1243" actId="478"/>
          <ac:picMkLst>
            <pc:docMk/>
            <pc:sldMk cId="4027480239" sldId="445"/>
            <ac:picMk id="15" creationId="{F38CD080-F85F-C185-EE80-6F9814A5ACE7}"/>
          </ac:picMkLst>
        </pc:picChg>
        <pc:picChg chg="add mod">
          <ac:chgData name="Kwanghoon Jeong" userId="f3d143b3-b9be-494e-a1b3-f5a1df66c643" providerId="ADAL" clId="{3A61E091-E920-1041-9045-58CFBD0B7D12}" dt="2024-06-10T20:47:11.815" v="1512" actId="1076"/>
          <ac:picMkLst>
            <pc:docMk/>
            <pc:sldMk cId="4027480239" sldId="445"/>
            <ac:picMk id="1026" creationId="{B322319D-53E5-7B30-1375-49ED0B138486}"/>
          </ac:picMkLst>
        </pc:picChg>
      </pc:sldChg>
      <pc:sldChg chg="addSp delSp modSp add mod">
        <pc:chgData name="Kwanghoon Jeong" userId="f3d143b3-b9be-494e-a1b3-f5a1df66c643" providerId="ADAL" clId="{3A61E091-E920-1041-9045-58CFBD0B7D12}" dt="2024-06-11T21:45:06.968" v="3155" actId="14100"/>
        <pc:sldMkLst>
          <pc:docMk/>
          <pc:sldMk cId="1422861085" sldId="446"/>
        </pc:sldMkLst>
        <pc:spChg chg="mod">
          <ac:chgData name="Kwanghoon Jeong" userId="f3d143b3-b9be-494e-a1b3-f5a1df66c643" providerId="ADAL" clId="{3A61E091-E920-1041-9045-58CFBD0B7D12}" dt="2024-06-10T20:47:19.275" v="1529" actId="20577"/>
          <ac:spMkLst>
            <pc:docMk/>
            <pc:sldMk cId="1422861085" sldId="446"/>
            <ac:spMk id="2" creationId="{3CFD5078-524A-A149-23C7-F2AFD25294A3}"/>
          </ac:spMkLst>
        </pc:spChg>
        <pc:spChg chg="mod">
          <ac:chgData name="Kwanghoon Jeong" userId="f3d143b3-b9be-494e-a1b3-f5a1df66c643" providerId="ADAL" clId="{3A61E091-E920-1041-9045-58CFBD0B7D12}" dt="2024-06-11T21:45:06.968" v="3155" actId="14100"/>
          <ac:spMkLst>
            <pc:docMk/>
            <pc:sldMk cId="1422861085" sldId="446"/>
            <ac:spMk id="3" creationId="{5C30E823-DF3D-3EC4-43C0-9EAE38DA0F3A}"/>
          </ac:spMkLst>
        </pc:spChg>
        <pc:spChg chg="add del mod">
          <ac:chgData name="Kwanghoon Jeong" userId="f3d143b3-b9be-494e-a1b3-f5a1df66c643" providerId="ADAL" clId="{3A61E091-E920-1041-9045-58CFBD0B7D12}" dt="2024-06-10T21:04:19.409" v="1731"/>
          <ac:spMkLst>
            <pc:docMk/>
            <pc:sldMk cId="1422861085" sldId="446"/>
            <ac:spMk id="5" creationId="{4F12B1F2-E0C7-0371-0814-F70116873BE3}"/>
          </ac:spMkLst>
        </pc:spChg>
        <pc:spChg chg="add mod">
          <ac:chgData name="Kwanghoon Jeong" userId="f3d143b3-b9be-494e-a1b3-f5a1df66c643" providerId="ADAL" clId="{3A61E091-E920-1041-9045-58CFBD0B7D12}" dt="2024-06-11T18:27:26.833" v="2660" actId="208"/>
          <ac:spMkLst>
            <pc:docMk/>
            <pc:sldMk cId="1422861085" sldId="446"/>
            <ac:spMk id="5" creationId="{C09B1298-2678-37A0-01E0-395F54EFADC5}"/>
          </ac:spMkLst>
        </pc:spChg>
        <pc:spChg chg="add mod">
          <ac:chgData name="Kwanghoon Jeong" userId="f3d143b3-b9be-494e-a1b3-f5a1df66c643" providerId="ADAL" clId="{3A61E091-E920-1041-9045-58CFBD0B7D12}" dt="2024-06-11T18:29:37.737" v="2702" actId="1076"/>
          <ac:spMkLst>
            <pc:docMk/>
            <pc:sldMk cId="1422861085" sldId="446"/>
            <ac:spMk id="6" creationId="{B04A2415-F267-E96E-C80C-AD3C5E9C480D}"/>
          </ac:spMkLst>
        </pc:spChg>
        <pc:spChg chg="add del mod">
          <ac:chgData name="Kwanghoon Jeong" userId="f3d143b3-b9be-494e-a1b3-f5a1df66c643" providerId="ADAL" clId="{3A61E091-E920-1041-9045-58CFBD0B7D12}" dt="2024-06-10T21:04:19.408" v="1729"/>
          <ac:spMkLst>
            <pc:docMk/>
            <pc:sldMk cId="1422861085" sldId="446"/>
            <ac:spMk id="8" creationId="{C3C86DA1-14FF-4E94-B74E-23C3BC94CD00}"/>
          </ac:spMkLst>
        </pc:spChg>
        <pc:spChg chg="add del">
          <ac:chgData name="Kwanghoon Jeong" userId="f3d143b3-b9be-494e-a1b3-f5a1df66c643" providerId="ADAL" clId="{3A61E091-E920-1041-9045-58CFBD0B7D12}" dt="2024-06-10T21:23:22.660" v="1766" actId="478"/>
          <ac:spMkLst>
            <pc:docMk/>
            <pc:sldMk cId="1422861085" sldId="446"/>
            <ac:spMk id="10" creationId="{DD59A682-13EC-B5C3-D9D9-20AE11630DF2}"/>
          </ac:spMkLst>
        </pc:spChg>
        <pc:spChg chg="add del">
          <ac:chgData name="Kwanghoon Jeong" userId="f3d143b3-b9be-494e-a1b3-f5a1df66c643" providerId="ADAL" clId="{3A61E091-E920-1041-9045-58CFBD0B7D12}" dt="2024-06-10T21:23:20.439" v="1764" actId="478"/>
          <ac:spMkLst>
            <pc:docMk/>
            <pc:sldMk cId="1422861085" sldId="446"/>
            <ac:spMk id="12" creationId="{FAC0AF64-A0E1-2489-2D05-AD00872C305C}"/>
          </ac:spMkLst>
        </pc:spChg>
        <pc:spChg chg="add mod">
          <ac:chgData name="Kwanghoon Jeong" userId="f3d143b3-b9be-494e-a1b3-f5a1df66c643" providerId="ADAL" clId="{3A61E091-E920-1041-9045-58CFBD0B7D12}" dt="2024-06-11T18:27:41.245" v="2666" actId="1036"/>
          <ac:spMkLst>
            <pc:docMk/>
            <pc:sldMk cId="1422861085" sldId="446"/>
            <ac:spMk id="15" creationId="{32B4F742-5E6C-B3CD-C100-F7DA8EB9FA4B}"/>
          </ac:spMkLst>
        </pc:spChg>
        <pc:spChg chg="del">
          <ac:chgData name="Kwanghoon Jeong" userId="f3d143b3-b9be-494e-a1b3-f5a1df66c643" providerId="ADAL" clId="{3A61E091-E920-1041-9045-58CFBD0B7D12}" dt="2024-06-10T21:28:30.509" v="1922" actId="478"/>
          <ac:spMkLst>
            <pc:docMk/>
            <pc:sldMk cId="1422861085" sldId="446"/>
            <ac:spMk id="17" creationId="{4713796A-5B2F-5AC6-F384-536B5F8BEC69}"/>
          </ac:spMkLst>
        </pc:spChg>
        <pc:spChg chg="add mod">
          <ac:chgData name="Kwanghoon Jeong" userId="f3d143b3-b9be-494e-a1b3-f5a1df66c643" providerId="ADAL" clId="{3A61E091-E920-1041-9045-58CFBD0B7D12}" dt="2024-06-11T18:27:00.587" v="2652" actId="571"/>
          <ac:spMkLst>
            <pc:docMk/>
            <pc:sldMk cId="1422861085" sldId="446"/>
            <ac:spMk id="18" creationId="{35BB026B-71B3-D28B-9510-228F91B5F9DB}"/>
          </ac:spMkLst>
        </pc:spChg>
        <pc:spChg chg="del">
          <ac:chgData name="Kwanghoon Jeong" userId="f3d143b3-b9be-494e-a1b3-f5a1df66c643" providerId="ADAL" clId="{3A61E091-E920-1041-9045-58CFBD0B7D12}" dt="2024-06-10T21:28:30.509" v="1922" actId="478"/>
          <ac:spMkLst>
            <pc:docMk/>
            <pc:sldMk cId="1422861085" sldId="446"/>
            <ac:spMk id="18" creationId="{94820DE9-33EA-B374-AAA2-3E270C22FCB7}"/>
          </ac:spMkLst>
        </pc:spChg>
        <pc:spChg chg="mod">
          <ac:chgData name="Kwanghoon Jeong" userId="f3d143b3-b9be-494e-a1b3-f5a1df66c643" providerId="ADAL" clId="{3A61E091-E920-1041-9045-58CFBD0B7D12}" dt="2024-06-11T21:44:35.393" v="3151" actId="1076"/>
          <ac:spMkLst>
            <pc:docMk/>
            <pc:sldMk cId="1422861085" sldId="446"/>
            <ac:spMk id="19" creationId="{D43922DC-1554-5401-6227-8A30CE289FE7}"/>
          </ac:spMkLst>
        </pc:spChg>
        <pc:spChg chg="mod">
          <ac:chgData name="Kwanghoon Jeong" userId="f3d143b3-b9be-494e-a1b3-f5a1df66c643" providerId="ADAL" clId="{3A61E091-E920-1041-9045-58CFBD0B7D12}" dt="2024-06-11T21:44:21.010" v="3143" actId="14100"/>
          <ac:spMkLst>
            <pc:docMk/>
            <pc:sldMk cId="1422861085" sldId="446"/>
            <ac:spMk id="20" creationId="{FC0E5EB1-F7FC-1FEA-3A2D-DC9F47487B06}"/>
          </ac:spMkLst>
        </pc:spChg>
        <pc:spChg chg="add mod">
          <ac:chgData name="Kwanghoon Jeong" userId="f3d143b3-b9be-494e-a1b3-f5a1df66c643" providerId="ADAL" clId="{3A61E091-E920-1041-9045-58CFBD0B7D12}" dt="2024-06-11T18:27:45.770" v="2668" actId="1035"/>
          <ac:spMkLst>
            <pc:docMk/>
            <pc:sldMk cId="1422861085" sldId="446"/>
            <ac:spMk id="21" creationId="{8360A218-8FFC-E222-6571-7FD13448CFEF}"/>
          </ac:spMkLst>
        </pc:spChg>
        <pc:spChg chg="add mod">
          <ac:chgData name="Kwanghoon Jeong" userId="f3d143b3-b9be-494e-a1b3-f5a1df66c643" providerId="ADAL" clId="{3A61E091-E920-1041-9045-58CFBD0B7D12}" dt="2024-06-11T18:29:37.737" v="2702" actId="1076"/>
          <ac:spMkLst>
            <pc:docMk/>
            <pc:sldMk cId="1422861085" sldId="446"/>
            <ac:spMk id="22" creationId="{25FD5F8A-AD3A-EC04-A959-9380F4C17CC8}"/>
          </ac:spMkLst>
        </pc:spChg>
        <pc:spChg chg="add mod">
          <ac:chgData name="Kwanghoon Jeong" userId="f3d143b3-b9be-494e-a1b3-f5a1df66c643" providerId="ADAL" clId="{3A61E091-E920-1041-9045-58CFBD0B7D12}" dt="2024-06-11T18:31:54.700" v="2709" actId="1076"/>
          <ac:spMkLst>
            <pc:docMk/>
            <pc:sldMk cId="1422861085" sldId="446"/>
            <ac:spMk id="23" creationId="{2206211C-329A-1773-BF4E-FBE193432359}"/>
          </ac:spMkLst>
        </pc:spChg>
        <pc:spChg chg="add del mod">
          <ac:chgData name="Kwanghoon Jeong" userId="f3d143b3-b9be-494e-a1b3-f5a1df66c643" providerId="ADAL" clId="{3A61E091-E920-1041-9045-58CFBD0B7D12}" dt="2024-06-11T21:44:09.328" v="3138" actId="478"/>
          <ac:spMkLst>
            <pc:docMk/>
            <pc:sldMk cId="1422861085" sldId="446"/>
            <ac:spMk id="27" creationId="{67854412-BA1E-7EC3-6942-37FAC08FEDCC}"/>
          </ac:spMkLst>
        </pc:spChg>
        <pc:picChg chg="add mod modCrop">
          <ac:chgData name="Kwanghoon Jeong" userId="f3d143b3-b9be-494e-a1b3-f5a1df66c643" providerId="ADAL" clId="{3A61E091-E920-1041-9045-58CFBD0B7D12}" dt="2024-06-11T21:44:32.361" v="3149" actId="1076"/>
          <ac:picMkLst>
            <pc:docMk/>
            <pc:sldMk cId="1422861085" sldId="446"/>
            <ac:picMk id="7" creationId="{04F450D4-B0C1-79FD-CCB8-309E46B80596}"/>
          </ac:picMkLst>
        </pc:picChg>
        <pc:picChg chg="add del mod">
          <ac:chgData name="Kwanghoon Jeong" userId="f3d143b3-b9be-494e-a1b3-f5a1df66c643" providerId="ADAL" clId="{3A61E091-E920-1041-9045-58CFBD0B7D12}" dt="2024-06-11T17:27:53.252" v="2619" actId="1076"/>
          <ac:picMkLst>
            <pc:docMk/>
            <pc:sldMk cId="1422861085" sldId="446"/>
            <ac:picMk id="9" creationId="{06E19A7F-6AF3-71DF-4304-0C6964823019}"/>
          </ac:picMkLst>
        </pc:picChg>
        <pc:picChg chg="add del mod">
          <ac:chgData name="Kwanghoon Jeong" userId="f3d143b3-b9be-494e-a1b3-f5a1df66c643" providerId="ADAL" clId="{3A61E091-E920-1041-9045-58CFBD0B7D12}" dt="2024-06-11T17:28:08.464" v="2628" actId="478"/>
          <ac:picMkLst>
            <pc:docMk/>
            <pc:sldMk cId="1422861085" sldId="446"/>
            <ac:picMk id="10" creationId="{55359A64-48A4-BD00-409F-F9930C66A467}"/>
          </ac:picMkLst>
        </pc:picChg>
        <pc:picChg chg="add mod">
          <ac:chgData name="Kwanghoon Jeong" userId="f3d143b3-b9be-494e-a1b3-f5a1df66c643" providerId="ADAL" clId="{3A61E091-E920-1041-9045-58CFBD0B7D12}" dt="2024-06-11T18:29:37.737" v="2702" actId="1076"/>
          <ac:picMkLst>
            <pc:docMk/>
            <pc:sldMk cId="1422861085" sldId="446"/>
            <ac:picMk id="12" creationId="{172ADD91-859B-C0DA-C2FA-5309B97DBAEA}"/>
          </ac:picMkLst>
        </pc:picChg>
        <pc:picChg chg="del mod modCrop">
          <ac:chgData name="Kwanghoon Jeong" userId="f3d143b3-b9be-494e-a1b3-f5a1df66c643" providerId="ADAL" clId="{3A61E091-E920-1041-9045-58CFBD0B7D12}" dt="2024-06-10T21:23:25.507" v="1767" actId="478"/>
          <ac:picMkLst>
            <pc:docMk/>
            <pc:sldMk cId="1422861085" sldId="446"/>
            <ac:picMk id="14" creationId="{8C198D7E-39F1-A544-A0EB-108321CF533C}"/>
          </ac:picMkLst>
        </pc:picChg>
        <pc:picChg chg="add mod">
          <ac:chgData name="Kwanghoon Jeong" userId="f3d143b3-b9be-494e-a1b3-f5a1df66c643" providerId="ADAL" clId="{3A61E091-E920-1041-9045-58CFBD0B7D12}" dt="2024-06-11T18:29:37.737" v="2702" actId="1076"/>
          <ac:picMkLst>
            <pc:docMk/>
            <pc:sldMk cId="1422861085" sldId="446"/>
            <ac:picMk id="14" creationId="{BD3528E6-96B1-210B-3C24-62EB9F05A2A0}"/>
          </ac:picMkLst>
        </pc:picChg>
        <pc:picChg chg="add del mod">
          <ac:chgData name="Kwanghoon Jeong" userId="f3d143b3-b9be-494e-a1b3-f5a1df66c643" providerId="ADAL" clId="{3A61E091-E920-1041-9045-58CFBD0B7D12}" dt="2024-06-10T21:28:53.383" v="1927" actId="478"/>
          <ac:picMkLst>
            <pc:docMk/>
            <pc:sldMk cId="1422861085" sldId="446"/>
            <ac:picMk id="15" creationId="{4ED1E10E-CB9C-F106-12FB-3CDB529D1B75}"/>
          </ac:picMkLst>
        </pc:picChg>
        <pc:picChg chg="add mod">
          <ac:chgData name="Kwanghoon Jeong" userId="f3d143b3-b9be-494e-a1b3-f5a1df66c643" providerId="ADAL" clId="{3A61E091-E920-1041-9045-58CFBD0B7D12}" dt="2024-06-11T21:44:28.971" v="3146" actId="1076"/>
          <ac:picMkLst>
            <pc:docMk/>
            <pc:sldMk cId="1422861085" sldId="446"/>
            <ac:picMk id="16" creationId="{5E7BEDF5-26AD-DFDF-1C1B-1DB3042ED4E8}"/>
          </ac:picMkLst>
        </pc:picChg>
        <pc:picChg chg="add mod">
          <ac:chgData name="Kwanghoon Jeong" userId="f3d143b3-b9be-494e-a1b3-f5a1df66c643" providerId="ADAL" clId="{3A61E091-E920-1041-9045-58CFBD0B7D12}" dt="2024-06-11T18:27:00.587" v="2652" actId="571"/>
          <ac:picMkLst>
            <pc:docMk/>
            <pc:sldMk cId="1422861085" sldId="446"/>
            <ac:picMk id="17" creationId="{98CE3C7B-0426-11E4-EB93-964361A6E3F3}"/>
          </ac:picMkLst>
        </pc:picChg>
        <pc:picChg chg="add mod">
          <ac:chgData name="Kwanghoon Jeong" userId="f3d143b3-b9be-494e-a1b3-f5a1df66c643" providerId="ADAL" clId="{3A61E091-E920-1041-9045-58CFBD0B7D12}" dt="2024-06-11T18:29:37.737" v="2702" actId="1076"/>
          <ac:picMkLst>
            <pc:docMk/>
            <pc:sldMk cId="1422861085" sldId="446"/>
            <ac:picMk id="25" creationId="{493B20CB-24DC-3A5B-9877-5FEA6A64EECD}"/>
          </ac:picMkLst>
        </pc:picChg>
        <pc:picChg chg="add mod">
          <ac:chgData name="Kwanghoon Jeong" userId="f3d143b3-b9be-494e-a1b3-f5a1df66c643" providerId="ADAL" clId="{3A61E091-E920-1041-9045-58CFBD0B7D12}" dt="2024-06-11T21:44:30.593" v="3147" actId="1076"/>
          <ac:picMkLst>
            <pc:docMk/>
            <pc:sldMk cId="1422861085" sldId="446"/>
            <ac:picMk id="29" creationId="{E2EA1A80-07C1-E5B2-F75D-F8488EB3CCFA}"/>
          </ac:picMkLst>
        </pc:picChg>
        <pc:picChg chg="del">
          <ac:chgData name="Kwanghoon Jeong" userId="f3d143b3-b9be-494e-a1b3-f5a1df66c643" providerId="ADAL" clId="{3A61E091-E920-1041-9045-58CFBD0B7D12}" dt="2024-06-10T20:47:21.599" v="1530" actId="478"/>
          <ac:picMkLst>
            <pc:docMk/>
            <pc:sldMk cId="1422861085" sldId="446"/>
            <ac:picMk id="1026" creationId="{B322319D-53E5-7B30-1375-49ED0B138486}"/>
          </ac:picMkLst>
        </pc:picChg>
      </pc:sldChg>
      <pc:sldChg chg="addSp delSp modSp new mod">
        <pc:chgData name="Kwanghoon Jeong" userId="f3d143b3-b9be-494e-a1b3-f5a1df66c643" providerId="ADAL" clId="{3A61E091-E920-1041-9045-58CFBD0B7D12}" dt="2024-06-13T01:34:50.024" v="8546" actId="14100"/>
        <pc:sldMkLst>
          <pc:docMk/>
          <pc:sldMk cId="1017498496" sldId="447"/>
        </pc:sldMkLst>
        <pc:spChg chg="mod">
          <ac:chgData name="Kwanghoon Jeong" userId="f3d143b3-b9be-494e-a1b3-f5a1df66c643" providerId="ADAL" clId="{3A61E091-E920-1041-9045-58CFBD0B7D12}" dt="2024-06-12T18:52:08.228" v="5914" actId="20577"/>
          <ac:spMkLst>
            <pc:docMk/>
            <pc:sldMk cId="1017498496" sldId="447"/>
            <ac:spMk id="2" creationId="{3CD270F0-5C34-D51C-0BDB-63D2280515A4}"/>
          </ac:spMkLst>
        </pc:spChg>
        <pc:spChg chg="del">
          <ac:chgData name="Kwanghoon Jeong" userId="f3d143b3-b9be-494e-a1b3-f5a1df66c643" providerId="ADAL" clId="{3A61E091-E920-1041-9045-58CFBD0B7D12}" dt="2024-06-13T01:34:36.534" v="8504" actId="478"/>
          <ac:spMkLst>
            <pc:docMk/>
            <pc:sldMk cId="1017498496" sldId="447"/>
            <ac:spMk id="3" creationId="{8D9BF652-9F73-0F0B-DB70-85AA8A9777F2}"/>
          </ac:spMkLst>
        </pc:spChg>
        <pc:spChg chg="add mod">
          <ac:chgData name="Kwanghoon Jeong" userId="f3d143b3-b9be-494e-a1b3-f5a1df66c643" providerId="ADAL" clId="{3A61E091-E920-1041-9045-58CFBD0B7D12}" dt="2024-06-13T01:34:50.024" v="8546" actId="14100"/>
          <ac:spMkLst>
            <pc:docMk/>
            <pc:sldMk cId="1017498496" sldId="447"/>
            <ac:spMk id="7" creationId="{AE8A3ECC-8587-283A-4B27-AF2F6FFA0497}"/>
          </ac:spMkLst>
        </pc:spChg>
      </pc:sldChg>
      <pc:sldChg chg="addSp delSp modSp new mod ord">
        <pc:chgData name="Kwanghoon Jeong" userId="f3d143b3-b9be-494e-a1b3-f5a1df66c643" providerId="ADAL" clId="{3A61E091-E920-1041-9045-58CFBD0B7D12}" dt="2024-06-11T18:53:51.170" v="3112" actId="1076"/>
        <pc:sldMkLst>
          <pc:docMk/>
          <pc:sldMk cId="1661619484" sldId="448"/>
        </pc:sldMkLst>
        <pc:spChg chg="add mod">
          <ac:chgData name="Kwanghoon Jeong" userId="f3d143b3-b9be-494e-a1b3-f5a1df66c643" providerId="ADAL" clId="{3A61E091-E920-1041-9045-58CFBD0B7D12}" dt="2024-06-11T18:38:56.153" v="2780" actId="1076"/>
          <ac:spMkLst>
            <pc:docMk/>
            <pc:sldMk cId="1661619484" sldId="448"/>
            <ac:spMk id="2" creationId="{6949D965-C43D-CC8E-C978-2A29C57EFD3C}"/>
          </ac:spMkLst>
        </pc:spChg>
        <pc:spChg chg="del">
          <ac:chgData name="Kwanghoon Jeong" userId="f3d143b3-b9be-494e-a1b3-f5a1df66c643" providerId="ADAL" clId="{3A61E091-E920-1041-9045-58CFBD0B7D12}" dt="2024-06-10T21:33:33.658" v="1966" actId="478"/>
          <ac:spMkLst>
            <pc:docMk/>
            <pc:sldMk cId="1661619484" sldId="448"/>
            <ac:spMk id="2" creationId="{EFA52934-57F7-8C80-10D4-853F392F9EDA}"/>
          </ac:spMkLst>
        </pc:spChg>
        <pc:spChg chg="mod">
          <ac:chgData name="Kwanghoon Jeong" userId="f3d143b3-b9be-494e-a1b3-f5a1df66c643" providerId="ADAL" clId="{3A61E091-E920-1041-9045-58CFBD0B7D12}" dt="2024-06-11T18:37:38.342" v="2757" actId="14100"/>
          <ac:spMkLst>
            <pc:docMk/>
            <pc:sldMk cId="1661619484" sldId="448"/>
            <ac:spMk id="3" creationId="{CB72B6F2-C2BE-BFC6-885B-5953C67BE32C}"/>
          </ac:spMkLst>
        </pc:spChg>
        <pc:spChg chg="add mod">
          <ac:chgData name="Kwanghoon Jeong" userId="f3d143b3-b9be-494e-a1b3-f5a1df66c643" providerId="ADAL" clId="{3A61E091-E920-1041-9045-58CFBD0B7D12}" dt="2024-06-11T18:53:25.833" v="3103" actId="20577"/>
          <ac:spMkLst>
            <pc:docMk/>
            <pc:sldMk cId="1661619484" sldId="448"/>
            <ac:spMk id="5" creationId="{0F88B8D2-93B5-1861-605A-734708D17AE0}"/>
          </ac:spMkLst>
        </pc:spChg>
        <pc:spChg chg="del">
          <ac:chgData name="Kwanghoon Jeong" userId="f3d143b3-b9be-494e-a1b3-f5a1df66c643" providerId="ADAL" clId="{3A61E091-E920-1041-9045-58CFBD0B7D12}" dt="2024-06-10T21:30:03.907" v="1935" actId="478"/>
          <ac:spMkLst>
            <pc:docMk/>
            <pc:sldMk cId="1661619484" sldId="448"/>
            <ac:spMk id="5" creationId="{CB562D7F-1A11-CF1B-9B06-0BA33BBB4314}"/>
          </ac:spMkLst>
        </pc:spChg>
        <pc:spChg chg="del">
          <ac:chgData name="Kwanghoon Jeong" userId="f3d143b3-b9be-494e-a1b3-f5a1df66c643" providerId="ADAL" clId="{3A61E091-E920-1041-9045-58CFBD0B7D12}" dt="2024-06-10T21:30:03.907" v="1935" actId="478"/>
          <ac:spMkLst>
            <pc:docMk/>
            <pc:sldMk cId="1661619484" sldId="448"/>
            <ac:spMk id="6" creationId="{2AFE4DDC-DF86-1558-BE87-D943E9A0AB7C}"/>
          </ac:spMkLst>
        </pc:spChg>
        <pc:spChg chg="add mod">
          <ac:chgData name="Kwanghoon Jeong" userId="f3d143b3-b9be-494e-a1b3-f5a1df66c643" providerId="ADAL" clId="{3A61E091-E920-1041-9045-58CFBD0B7D12}" dt="2024-06-11T18:39:10.468" v="2788" actId="571"/>
          <ac:spMkLst>
            <pc:docMk/>
            <pc:sldMk cId="1661619484" sldId="448"/>
            <ac:spMk id="6" creationId="{A8113BEA-F5D9-5FDF-B31C-82E531423384}"/>
          </ac:spMkLst>
        </pc:spChg>
        <pc:spChg chg="add mod">
          <ac:chgData name="Kwanghoon Jeong" userId="f3d143b3-b9be-494e-a1b3-f5a1df66c643" providerId="ADAL" clId="{3A61E091-E920-1041-9045-58CFBD0B7D12}" dt="2024-06-11T18:50:41.290" v="3020" actId="208"/>
          <ac:spMkLst>
            <pc:docMk/>
            <pc:sldMk cId="1661619484" sldId="448"/>
            <ac:spMk id="8" creationId="{FF27B875-4A55-3A0F-3B5A-FD1FAEEB1DC8}"/>
          </ac:spMkLst>
        </pc:spChg>
        <pc:spChg chg="add mod">
          <ac:chgData name="Kwanghoon Jeong" userId="f3d143b3-b9be-494e-a1b3-f5a1df66c643" providerId="ADAL" clId="{3A61E091-E920-1041-9045-58CFBD0B7D12}" dt="2024-06-11T18:50:41.290" v="3020" actId="208"/>
          <ac:spMkLst>
            <pc:docMk/>
            <pc:sldMk cId="1661619484" sldId="448"/>
            <ac:spMk id="9" creationId="{93EDC51E-4D91-8B7D-BD0E-A81F9417DEF1}"/>
          </ac:spMkLst>
        </pc:spChg>
        <pc:spChg chg="add mod">
          <ac:chgData name="Kwanghoon Jeong" userId="f3d143b3-b9be-494e-a1b3-f5a1df66c643" providerId="ADAL" clId="{3A61E091-E920-1041-9045-58CFBD0B7D12}" dt="2024-06-11T18:50:41.290" v="3020" actId="208"/>
          <ac:spMkLst>
            <pc:docMk/>
            <pc:sldMk cId="1661619484" sldId="448"/>
            <ac:spMk id="10" creationId="{3BB3FFE9-003E-60CB-B042-52B5293566FE}"/>
          </ac:spMkLst>
        </pc:spChg>
        <pc:spChg chg="add mod">
          <ac:chgData name="Kwanghoon Jeong" userId="f3d143b3-b9be-494e-a1b3-f5a1df66c643" providerId="ADAL" clId="{3A61E091-E920-1041-9045-58CFBD0B7D12}" dt="2024-06-11T18:53:32.099" v="3106" actId="1076"/>
          <ac:spMkLst>
            <pc:docMk/>
            <pc:sldMk cId="1661619484" sldId="448"/>
            <ac:spMk id="11" creationId="{6A77224E-8857-DB9C-CE85-493844067AD5}"/>
          </ac:spMkLst>
        </pc:spChg>
        <pc:spChg chg="add mod">
          <ac:chgData name="Kwanghoon Jeong" userId="f3d143b3-b9be-494e-a1b3-f5a1df66c643" providerId="ADAL" clId="{3A61E091-E920-1041-9045-58CFBD0B7D12}" dt="2024-06-11T18:53:34.101" v="3108" actId="20577"/>
          <ac:spMkLst>
            <pc:docMk/>
            <pc:sldMk cId="1661619484" sldId="448"/>
            <ac:spMk id="12" creationId="{AF50DCA3-26BF-3185-5969-4ACF1C054880}"/>
          </ac:spMkLst>
        </pc:spChg>
        <pc:spChg chg="add mod">
          <ac:chgData name="Kwanghoon Jeong" userId="f3d143b3-b9be-494e-a1b3-f5a1df66c643" providerId="ADAL" clId="{3A61E091-E920-1041-9045-58CFBD0B7D12}" dt="2024-06-11T18:53:37.619" v="3110" actId="20577"/>
          <ac:spMkLst>
            <pc:docMk/>
            <pc:sldMk cId="1661619484" sldId="448"/>
            <ac:spMk id="13" creationId="{A4BA1C38-FF44-7DAC-A5F6-3FD7B070AA66}"/>
          </ac:spMkLst>
        </pc:spChg>
        <pc:spChg chg="add del mod">
          <ac:chgData name="Kwanghoon Jeong" userId="f3d143b3-b9be-494e-a1b3-f5a1df66c643" providerId="ADAL" clId="{3A61E091-E920-1041-9045-58CFBD0B7D12}" dt="2024-06-11T18:35:18.442" v="2721" actId="21"/>
          <ac:spMkLst>
            <pc:docMk/>
            <pc:sldMk cId="1661619484" sldId="448"/>
            <ac:spMk id="14" creationId="{CB7FA4BA-0D64-5641-2F2D-90AA1A462AE9}"/>
          </ac:spMkLst>
        </pc:spChg>
        <pc:spChg chg="add mod">
          <ac:chgData name="Kwanghoon Jeong" userId="f3d143b3-b9be-494e-a1b3-f5a1df66c643" providerId="ADAL" clId="{3A61E091-E920-1041-9045-58CFBD0B7D12}" dt="2024-06-11T18:53:51.170" v="3112" actId="1076"/>
          <ac:spMkLst>
            <pc:docMk/>
            <pc:sldMk cId="1661619484" sldId="448"/>
            <ac:spMk id="15" creationId="{6D8E2A1B-79FC-1284-C8A7-7DC4FA4056A6}"/>
          </ac:spMkLst>
        </pc:spChg>
        <pc:spChg chg="add del mod">
          <ac:chgData name="Kwanghoon Jeong" userId="f3d143b3-b9be-494e-a1b3-f5a1df66c643" providerId="ADAL" clId="{3A61E091-E920-1041-9045-58CFBD0B7D12}" dt="2024-06-11T18:45:46.103" v="3006" actId="478"/>
          <ac:spMkLst>
            <pc:docMk/>
            <pc:sldMk cId="1661619484" sldId="448"/>
            <ac:spMk id="16" creationId="{1348184C-D6AF-E048-4DE7-780E6FAB791C}"/>
          </ac:spMkLst>
        </pc:spChg>
        <pc:spChg chg="add del">
          <ac:chgData name="Kwanghoon Jeong" userId="f3d143b3-b9be-494e-a1b3-f5a1df66c643" providerId="ADAL" clId="{3A61E091-E920-1041-9045-58CFBD0B7D12}" dt="2024-06-10T21:42:17.622" v="2317" actId="22"/>
          <ac:spMkLst>
            <pc:docMk/>
            <pc:sldMk cId="1661619484" sldId="448"/>
            <ac:spMk id="18" creationId="{DF9FBDE4-0115-FF96-79A5-5E08A5177B07}"/>
          </ac:spMkLst>
        </pc:spChg>
        <pc:spChg chg="add mod">
          <ac:chgData name="Kwanghoon Jeong" userId="f3d143b3-b9be-494e-a1b3-f5a1df66c643" providerId="ADAL" clId="{3A61E091-E920-1041-9045-58CFBD0B7D12}" dt="2024-06-11T18:46:23.157" v="3011" actId="693"/>
          <ac:spMkLst>
            <pc:docMk/>
            <pc:sldMk cId="1661619484" sldId="448"/>
            <ac:spMk id="19" creationId="{34616E37-78D8-5A04-9C2D-D4ED01418EDE}"/>
          </ac:spMkLst>
        </pc:spChg>
        <pc:spChg chg="add mod">
          <ac:chgData name="Kwanghoon Jeong" userId="f3d143b3-b9be-494e-a1b3-f5a1df66c643" providerId="ADAL" clId="{3A61E091-E920-1041-9045-58CFBD0B7D12}" dt="2024-06-11T18:46:23.157" v="3011" actId="693"/>
          <ac:spMkLst>
            <pc:docMk/>
            <pc:sldMk cId="1661619484" sldId="448"/>
            <ac:spMk id="20" creationId="{5ABF6E3B-F601-15E6-7E86-9529B16ABAB5}"/>
          </ac:spMkLst>
        </pc:spChg>
        <pc:spChg chg="add mod">
          <ac:chgData name="Kwanghoon Jeong" userId="f3d143b3-b9be-494e-a1b3-f5a1df66c643" providerId="ADAL" clId="{3A61E091-E920-1041-9045-58CFBD0B7D12}" dt="2024-06-11T18:46:23.157" v="3011" actId="693"/>
          <ac:spMkLst>
            <pc:docMk/>
            <pc:sldMk cId="1661619484" sldId="448"/>
            <ac:spMk id="21" creationId="{B68A38C6-299D-F205-F774-AE806452EDE6}"/>
          </ac:spMkLst>
        </pc:spChg>
        <pc:spChg chg="add mod">
          <ac:chgData name="Kwanghoon Jeong" userId="f3d143b3-b9be-494e-a1b3-f5a1df66c643" providerId="ADAL" clId="{3A61E091-E920-1041-9045-58CFBD0B7D12}" dt="2024-06-11T18:46:27.689" v="3012" actId="14100"/>
          <ac:spMkLst>
            <pc:docMk/>
            <pc:sldMk cId="1661619484" sldId="448"/>
            <ac:spMk id="22" creationId="{69A68F23-5CCF-0C77-1DF2-D3E89AE9126A}"/>
          </ac:spMkLst>
        </pc:spChg>
        <pc:spChg chg="add mod">
          <ac:chgData name="Kwanghoon Jeong" userId="f3d143b3-b9be-494e-a1b3-f5a1df66c643" providerId="ADAL" clId="{3A61E091-E920-1041-9045-58CFBD0B7D12}" dt="2024-06-11T18:51:15.179" v="3022" actId="1582"/>
          <ac:spMkLst>
            <pc:docMk/>
            <pc:sldMk cId="1661619484" sldId="448"/>
            <ac:spMk id="23" creationId="{4B365A78-5F3B-6EFD-E3C1-CE557394D902}"/>
          </ac:spMkLst>
        </pc:spChg>
        <pc:spChg chg="add mod">
          <ac:chgData name="Kwanghoon Jeong" userId="f3d143b3-b9be-494e-a1b3-f5a1df66c643" providerId="ADAL" clId="{3A61E091-E920-1041-9045-58CFBD0B7D12}" dt="2024-06-11T18:51:15.179" v="3022" actId="1582"/>
          <ac:spMkLst>
            <pc:docMk/>
            <pc:sldMk cId="1661619484" sldId="448"/>
            <ac:spMk id="24" creationId="{3DB90D38-B747-78F1-C06C-4315E62364A7}"/>
          </ac:spMkLst>
        </pc:spChg>
        <pc:spChg chg="add mod">
          <ac:chgData name="Kwanghoon Jeong" userId="f3d143b3-b9be-494e-a1b3-f5a1df66c643" providerId="ADAL" clId="{3A61E091-E920-1041-9045-58CFBD0B7D12}" dt="2024-06-11T18:53:08.586" v="3102" actId="1076"/>
          <ac:spMkLst>
            <pc:docMk/>
            <pc:sldMk cId="1661619484" sldId="448"/>
            <ac:spMk id="25" creationId="{38520764-A53B-43F4-A693-81157C44C304}"/>
          </ac:spMkLst>
        </pc:spChg>
        <pc:spChg chg="add mod">
          <ac:chgData name="Kwanghoon Jeong" userId="f3d143b3-b9be-494e-a1b3-f5a1df66c643" providerId="ADAL" clId="{3A61E091-E920-1041-9045-58CFBD0B7D12}" dt="2024-06-11T18:52:40.528" v="3087" actId="1076"/>
          <ac:spMkLst>
            <pc:docMk/>
            <pc:sldMk cId="1661619484" sldId="448"/>
            <ac:spMk id="26" creationId="{D037C761-F92C-46AC-226B-07BCDE7DF85C}"/>
          </ac:spMkLst>
        </pc:spChg>
        <pc:picChg chg="add mod">
          <ac:chgData name="Kwanghoon Jeong" userId="f3d143b3-b9be-494e-a1b3-f5a1df66c643" providerId="ADAL" clId="{3A61E091-E920-1041-9045-58CFBD0B7D12}" dt="2024-06-11T18:40:41.350" v="2814" actId="1076"/>
          <ac:picMkLst>
            <pc:docMk/>
            <pc:sldMk cId="1661619484" sldId="448"/>
            <ac:picMk id="7" creationId="{4C17475C-8B8D-A1AE-C346-51827E7F2427}"/>
          </ac:picMkLst>
        </pc:picChg>
        <pc:picChg chg="add del mod">
          <ac:chgData name="Kwanghoon Jeong" userId="f3d143b3-b9be-494e-a1b3-f5a1df66c643" providerId="ADAL" clId="{3A61E091-E920-1041-9045-58CFBD0B7D12}" dt="2024-06-10T21:42:22.826" v="2319" actId="478"/>
          <ac:picMkLst>
            <pc:docMk/>
            <pc:sldMk cId="1661619484" sldId="448"/>
            <ac:picMk id="16" creationId="{F75ECEA9-8638-8471-E623-2DA5AC794FED}"/>
          </ac:picMkLst>
        </pc:picChg>
        <pc:picChg chg="add mod">
          <ac:chgData name="Kwanghoon Jeong" userId="f3d143b3-b9be-494e-a1b3-f5a1df66c643" providerId="ADAL" clId="{3A61E091-E920-1041-9045-58CFBD0B7D12}" dt="2024-06-11T18:52:37.950" v="3086" actId="1076"/>
          <ac:picMkLst>
            <pc:docMk/>
            <pc:sldMk cId="1661619484" sldId="448"/>
            <ac:picMk id="18" creationId="{7BA893CD-89E0-97BC-96FC-7B4692FE55DD}"/>
          </ac:picMkLst>
        </pc:picChg>
      </pc:sldChg>
      <pc:sldChg chg="addSp delSp modSp add mod modAnim">
        <pc:chgData name="Kwanghoon Jeong" userId="f3d143b3-b9be-494e-a1b3-f5a1df66c643" providerId="ADAL" clId="{3A61E091-E920-1041-9045-58CFBD0B7D12}" dt="2024-06-12T19:17:15.478" v="6000" actId="14100"/>
        <pc:sldMkLst>
          <pc:docMk/>
          <pc:sldMk cId="918685035" sldId="449"/>
        </pc:sldMkLst>
        <pc:spChg chg="add mod">
          <ac:chgData name="Kwanghoon Jeong" userId="f3d143b3-b9be-494e-a1b3-f5a1df66c643" providerId="ADAL" clId="{3A61E091-E920-1041-9045-58CFBD0B7D12}" dt="2024-06-11T21:45:33.328" v="3181" actId="14100"/>
          <ac:spMkLst>
            <pc:docMk/>
            <pc:sldMk cId="918685035" sldId="449"/>
            <ac:spMk id="2" creationId="{38B788B8-F7ED-86E9-9847-A3589EBE398D}"/>
          </ac:spMkLst>
        </pc:spChg>
        <pc:spChg chg="add del mod">
          <ac:chgData name="Kwanghoon Jeong" userId="f3d143b3-b9be-494e-a1b3-f5a1df66c643" providerId="ADAL" clId="{3A61E091-E920-1041-9045-58CFBD0B7D12}" dt="2024-06-10T21:59:02.749" v="2540" actId="478"/>
          <ac:spMkLst>
            <pc:docMk/>
            <pc:sldMk cId="918685035" sldId="449"/>
            <ac:spMk id="2" creationId="{E0EEDF98-688D-CE7A-F2F2-216F3A1490D6}"/>
          </ac:spMkLst>
        </pc:spChg>
        <pc:spChg chg="del">
          <ac:chgData name="Kwanghoon Jeong" userId="f3d143b3-b9be-494e-a1b3-f5a1df66c643" providerId="ADAL" clId="{3A61E091-E920-1041-9045-58CFBD0B7D12}" dt="2024-06-11T21:45:10.831" v="3156" actId="478"/>
          <ac:spMkLst>
            <pc:docMk/>
            <pc:sldMk cId="918685035" sldId="449"/>
            <ac:spMk id="3" creationId="{CB72B6F2-C2BE-BFC6-885B-5953C67BE32C}"/>
          </ac:spMkLst>
        </pc:spChg>
        <pc:spChg chg="add mod">
          <ac:chgData name="Kwanghoon Jeong" userId="f3d143b3-b9be-494e-a1b3-f5a1df66c643" providerId="ADAL" clId="{3A61E091-E920-1041-9045-58CFBD0B7D12}" dt="2024-06-11T21:49:54.536" v="3188" actId="1076"/>
          <ac:spMkLst>
            <pc:docMk/>
            <pc:sldMk cId="918685035" sldId="449"/>
            <ac:spMk id="5" creationId="{D3E559FC-7CEA-2A22-B2AD-8BFD0319D67C}"/>
          </ac:spMkLst>
        </pc:spChg>
        <pc:spChg chg="add mod">
          <ac:chgData name="Kwanghoon Jeong" userId="f3d143b3-b9be-494e-a1b3-f5a1df66c643" providerId="ADAL" clId="{3A61E091-E920-1041-9045-58CFBD0B7D12}" dt="2024-06-10T22:00:09.466" v="2589" actId="1076"/>
          <ac:spMkLst>
            <pc:docMk/>
            <pc:sldMk cId="918685035" sldId="449"/>
            <ac:spMk id="6" creationId="{F9E85D7A-CA03-416D-73B7-83635D1794A9}"/>
          </ac:spMkLst>
        </pc:spChg>
        <pc:spChg chg="del">
          <ac:chgData name="Kwanghoon Jeong" userId="f3d143b3-b9be-494e-a1b3-f5a1df66c643" providerId="ADAL" clId="{3A61E091-E920-1041-9045-58CFBD0B7D12}" dt="2024-06-10T21:42:27.325" v="2321" actId="478"/>
          <ac:spMkLst>
            <pc:docMk/>
            <pc:sldMk cId="918685035" sldId="449"/>
            <ac:spMk id="8" creationId="{FF27B875-4A55-3A0F-3B5A-FD1FAEEB1DC8}"/>
          </ac:spMkLst>
        </pc:spChg>
        <pc:spChg chg="add mod">
          <ac:chgData name="Kwanghoon Jeong" userId="f3d143b3-b9be-494e-a1b3-f5a1df66c643" providerId="ADAL" clId="{3A61E091-E920-1041-9045-58CFBD0B7D12}" dt="2024-06-11T22:56:32.208" v="4423" actId="1076"/>
          <ac:spMkLst>
            <pc:docMk/>
            <pc:sldMk cId="918685035" sldId="449"/>
            <ac:spMk id="9" creationId="{7CFD4601-35C0-8D72-DFC1-5B47DDAB0A75}"/>
          </ac:spMkLst>
        </pc:spChg>
        <pc:spChg chg="del">
          <ac:chgData name="Kwanghoon Jeong" userId="f3d143b3-b9be-494e-a1b3-f5a1df66c643" providerId="ADAL" clId="{3A61E091-E920-1041-9045-58CFBD0B7D12}" dt="2024-06-10T21:42:27.325" v="2321" actId="478"/>
          <ac:spMkLst>
            <pc:docMk/>
            <pc:sldMk cId="918685035" sldId="449"/>
            <ac:spMk id="9" creationId="{93EDC51E-4D91-8B7D-BD0E-A81F9417DEF1}"/>
          </ac:spMkLst>
        </pc:spChg>
        <pc:spChg chg="del">
          <ac:chgData name="Kwanghoon Jeong" userId="f3d143b3-b9be-494e-a1b3-f5a1df66c643" providerId="ADAL" clId="{3A61E091-E920-1041-9045-58CFBD0B7D12}" dt="2024-06-10T21:42:27.325" v="2321" actId="478"/>
          <ac:spMkLst>
            <pc:docMk/>
            <pc:sldMk cId="918685035" sldId="449"/>
            <ac:spMk id="10" creationId="{3BB3FFE9-003E-60CB-B042-52B5293566FE}"/>
          </ac:spMkLst>
        </pc:spChg>
        <pc:spChg chg="del">
          <ac:chgData name="Kwanghoon Jeong" userId="f3d143b3-b9be-494e-a1b3-f5a1df66c643" providerId="ADAL" clId="{3A61E091-E920-1041-9045-58CFBD0B7D12}" dt="2024-06-10T21:42:27.325" v="2321" actId="478"/>
          <ac:spMkLst>
            <pc:docMk/>
            <pc:sldMk cId="918685035" sldId="449"/>
            <ac:spMk id="11" creationId="{6A77224E-8857-DB9C-CE85-493844067AD5}"/>
          </ac:spMkLst>
        </pc:spChg>
        <pc:spChg chg="del">
          <ac:chgData name="Kwanghoon Jeong" userId="f3d143b3-b9be-494e-a1b3-f5a1df66c643" providerId="ADAL" clId="{3A61E091-E920-1041-9045-58CFBD0B7D12}" dt="2024-06-10T21:42:27.325" v="2321" actId="478"/>
          <ac:spMkLst>
            <pc:docMk/>
            <pc:sldMk cId="918685035" sldId="449"/>
            <ac:spMk id="12" creationId="{AF50DCA3-26BF-3185-5969-4ACF1C054880}"/>
          </ac:spMkLst>
        </pc:spChg>
        <pc:spChg chg="del">
          <ac:chgData name="Kwanghoon Jeong" userId="f3d143b3-b9be-494e-a1b3-f5a1df66c643" providerId="ADAL" clId="{3A61E091-E920-1041-9045-58CFBD0B7D12}" dt="2024-06-10T21:42:27.325" v="2321" actId="478"/>
          <ac:spMkLst>
            <pc:docMk/>
            <pc:sldMk cId="918685035" sldId="449"/>
            <ac:spMk id="13" creationId="{A4BA1C38-FF44-7DAC-A5F6-3FD7B070AA66}"/>
          </ac:spMkLst>
        </pc:spChg>
        <pc:spChg chg="add mod">
          <ac:chgData name="Kwanghoon Jeong" userId="f3d143b3-b9be-494e-a1b3-f5a1df66c643" providerId="ADAL" clId="{3A61E091-E920-1041-9045-58CFBD0B7D12}" dt="2024-06-12T19:17:15.478" v="6000" actId="14100"/>
          <ac:spMkLst>
            <pc:docMk/>
            <pc:sldMk cId="918685035" sldId="449"/>
            <ac:spMk id="13" creationId="{E9B439A9-38B6-AE2A-3A95-BBD30AD47D1E}"/>
          </ac:spMkLst>
        </pc:spChg>
        <pc:spChg chg="del">
          <ac:chgData name="Kwanghoon Jeong" userId="f3d143b3-b9be-494e-a1b3-f5a1df66c643" providerId="ADAL" clId="{3A61E091-E920-1041-9045-58CFBD0B7D12}" dt="2024-06-10T21:42:27.325" v="2321" actId="478"/>
          <ac:spMkLst>
            <pc:docMk/>
            <pc:sldMk cId="918685035" sldId="449"/>
            <ac:spMk id="14" creationId="{CB7FA4BA-0D64-5641-2F2D-90AA1A462AE9}"/>
          </ac:spMkLst>
        </pc:spChg>
        <pc:spChg chg="add mod">
          <ac:chgData name="Kwanghoon Jeong" userId="f3d143b3-b9be-494e-a1b3-f5a1df66c643" providerId="ADAL" clId="{3A61E091-E920-1041-9045-58CFBD0B7D12}" dt="2024-06-11T22:42:13.124" v="4142" actId="571"/>
          <ac:spMkLst>
            <pc:docMk/>
            <pc:sldMk cId="918685035" sldId="449"/>
            <ac:spMk id="15" creationId="{304105BF-8F4F-E1D3-FD53-5BCC6AA8E01E}"/>
          </ac:spMkLst>
        </pc:spChg>
        <pc:spChg chg="add mod">
          <ac:chgData name="Kwanghoon Jeong" userId="f3d143b3-b9be-494e-a1b3-f5a1df66c643" providerId="ADAL" clId="{3A61E091-E920-1041-9045-58CFBD0B7D12}" dt="2024-06-11T22:56:25.677" v="4421" actId="1076"/>
          <ac:spMkLst>
            <pc:docMk/>
            <pc:sldMk cId="918685035" sldId="449"/>
            <ac:spMk id="16" creationId="{6DA44C20-FEAE-2805-5D72-9A353955AEB4}"/>
          </ac:spMkLst>
        </pc:spChg>
        <pc:spChg chg="add mod">
          <ac:chgData name="Kwanghoon Jeong" userId="f3d143b3-b9be-494e-a1b3-f5a1df66c643" providerId="ADAL" clId="{3A61E091-E920-1041-9045-58CFBD0B7D12}" dt="2024-06-11T22:49:35.093" v="4228" actId="571"/>
          <ac:spMkLst>
            <pc:docMk/>
            <pc:sldMk cId="918685035" sldId="449"/>
            <ac:spMk id="18" creationId="{29A2D58C-8B98-0B91-D405-BB51FC23D469}"/>
          </ac:spMkLst>
        </pc:spChg>
        <pc:spChg chg="add mod">
          <ac:chgData name="Kwanghoon Jeong" userId="f3d143b3-b9be-494e-a1b3-f5a1df66c643" providerId="ADAL" clId="{3A61E091-E920-1041-9045-58CFBD0B7D12}" dt="2024-06-11T22:54:02.409" v="4337" actId="20577"/>
          <ac:spMkLst>
            <pc:docMk/>
            <pc:sldMk cId="918685035" sldId="449"/>
            <ac:spMk id="19" creationId="{D181DD9E-3B7D-A119-9BBB-B63008072738}"/>
          </ac:spMkLst>
        </pc:spChg>
        <pc:spChg chg="add mod">
          <ac:chgData name="Kwanghoon Jeong" userId="f3d143b3-b9be-494e-a1b3-f5a1df66c643" providerId="ADAL" clId="{3A61E091-E920-1041-9045-58CFBD0B7D12}" dt="2024-06-11T22:54:06.641" v="4338" actId="20577"/>
          <ac:spMkLst>
            <pc:docMk/>
            <pc:sldMk cId="918685035" sldId="449"/>
            <ac:spMk id="20" creationId="{AB59CA68-4754-B2A9-A197-57ED0FCF1AE3}"/>
          </ac:spMkLst>
        </pc:spChg>
        <pc:graphicFrameChg chg="add mod modGraphic">
          <ac:chgData name="Kwanghoon Jeong" userId="f3d143b3-b9be-494e-a1b3-f5a1df66c643" providerId="ADAL" clId="{3A61E091-E920-1041-9045-58CFBD0B7D12}" dt="2024-06-11T22:50:41.497" v="4246" actId="1076"/>
          <ac:graphicFrameMkLst>
            <pc:docMk/>
            <pc:sldMk cId="918685035" sldId="449"/>
            <ac:graphicFrameMk id="10" creationId="{0FBA9FDC-BEA3-3846-431A-B8C3E8A9D99D}"/>
          </ac:graphicFrameMkLst>
        </pc:graphicFrameChg>
        <pc:picChg chg="del">
          <ac:chgData name="Kwanghoon Jeong" userId="f3d143b3-b9be-494e-a1b3-f5a1df66c643" providerId="ADAL" clId="{3A61E091-E920-1041-9045-58CFBD0B7D12}" dt="2024-06-10T21:42:27.325" v="2321" actId="478"/>
          <ac:picMkLst>
            <pc:docMk/>
            <pc:sldMk cId="918685035" sldId="449"/>
            <ac:picMk id="7" creationId="{4C17475C-8B8D-A1AE-C346-51827E7F2427}"/>
          </ac:picMkLst>
        </pc:picChg>
        <pc:picChg chg="add mod">
          <ac:chgData name="Kwanghoon Jeong" userId="f3d143b3-b9be-494e-a1b3-f5a1df66c643" providerId="ADAL" clId="{3A61E091-E920-1041-9045-58CFBD0B7D12}" dt="2024-06-11T22:53:48.147" v="4330" actId="1076"/>
          <ac:picMkLst>
            <pc:docMk/>
            <pc:sldMk cId="918685035" sldId="449"/>
            <ac:picMk id="8" creationId="{7FBC0FFD-8778-78D6-06CC-96BB1F38A1A0}"/>
          </ac:picMkLst>
        </pc:picChg>
        <pc:picChg chg="add mod">
          <ac:chgData name="Kwanghoon Jeong" userId="f3d143b3-b9be-494e-a1b3-f5a1df66c643" providerId="ADAL" clId="{3A61E091-E920-1041-9045-58CFBD0B7D12}" dt="2024-06-11T22:56:28.442" v="4422" actId="1076"/>
          <ac:picMkLst>
            <pc:docMk/>
            <pc:sldMk cId="918685035" sldId="449"/>
            <ac:picMk id="12" creationId="{F32C26B1-E1E2-8AE0-02D1-E053893FBBEF}"/>
          </ac:picMkLst>
        </pc:picChg>
        <pc:picChg chg="add mod">
          <ac:chgData name="Kwanghoon Jeong" userId="f3d143b3-b9be-494e-a1b3-f5a1df66c643" providerId="ADAL" clId="{3A61E091-E920-1041-9045-58CFBD0B7D12}" dt="2024-06-11T22:42:13.124" v="4142" actId="571"/>
          <ac:picMkLst>
            <pc:docMk/>
            <pc:sldMk cId="918685035" sldId="449"/>
            <ac:picMk id="14" creationId="{EA8D111F-21B7-E05D-3E69-E741DE13CF74}"/>
          </ac:picMkLst>
        </pc:picChg>
        <pc:picChg chg="del mod">
          <ac:chgData name="Kwanghoon Jeong" userId="f3d143b3-b9be-494e-a1b3-f5a1df66c643" providerId="ADAL" clId="{3A61E091-E920-1041-9045-58CFBD0B7D12}" dt="2024-06-10T21:59:03.143" v="2541" actId="478"/>
          <ac:picMkLst>
            <pc:docMk/>
            <pc:sldMk cId="918685035" sldId="449"/>
            <ac:picMk id="16" creationId="{F75ECEA9-8638-8471-E623-2DA5AC794FED}"/>
          </ac:picMkLst>
        </pc:picChg>
        <pc:picChg chg="add mod">
          <ac:chgData name="Kwanghoon Jeong" userId="f3d143b3-b9be-494e-a1b3-f5a1df66c643" providerId="ADAL" clId="{3A61E091-E920-1041-9045-58CFBD0B7D12}" dt="2024-06-11T22:49:35.093" v="4228" actId="571"/>
          <ac:picMkLst>
            <pc:docMk/>
            <pc:sldMk cId="918685035" sldId="449"/>
            <ac:picMk id="17" creationId="{17A1982E-6334-874D-C2E9-32744F229095}"/>
          </ac:picMkLst>
        </pc:picChg>
      </pc:sldChg>
      <pc:sldChg chg="addSp delSp modSp add mod delAnim modAnim">
        <pc:chgData name="Kwanghoon Jeong" userId="f3d143b3-b9be-494e-a1b3-f5a1df66c643" providerId="ADAL" clId="{3A61E091-E920-1041-9045-58CFBD0B7D12}" dt="2024-06-12T22:46:34.329" v="7544" actId="1076"/>
        <pc:sldMkLst>
          <pc:docMk/>
          <pc:sldMk cId="541209725" sldId="450"/>
        </pc:sldMkLst>
        <pc:spChg chg="add mod">
          <ac:chgData name="Kwanghoon Jeong" userId="f3d143b3-b9be-494e-a1b3-f5a1df66c643" providerId="ADAL" clId="{3A61E091-E920-1041-9045-58CFBD0B7D12}" dt="2024-06-12T22:46:34.329" v="7544" actId="1076"/>
          <ac:spMkLst>
            <pc:docMk/>
            <pc:sldMk cId="541209725" sldId="450"/>
            <ac:spMk id="2" creationId="{362B0E93-FB1A-0A3F-4B80-2C0FF2882EB9}"/>
          </ac:spMkLst>
        </pc:spChg>
        <pc:spChg chg="del">
          <ac:chgData name="Kwanghoon Jeong" userId="f3d143b3-b9be-494e-a1b3-f5a1df66c643" providerId="ADAL" clId="{3A61E091-E920-1041-9045-58CFBD0B7D12}" dt="2024-06-11T22:59:56.065" v="4521" actId="478"/>
          <ac:spMkLst>
            <pc:docMk/>
            <pc:sldMk cId="541209725" sldId="450"/>
            <ac:spMk id="2" creationId="{E0EEDF98-688D-CE7A-F2F2-216F3A1490D6}"/>
          </ac:spMkLst>
        </pc:spChg>
        <pc:spChg chg="del mod">
          <ac:chgData name="Kwanghoon Jeong" userId="f3d143b3-b9be-494e-a1b3-f5a1df66c643" providerId="ADAL" clId="{3A61E091-E920-1041-9045-58CFBD0B7D12}" dt="2024-06-12T22:46:20.638" v="7541" actId="478"/>
          <ac:spMkLst>
            <pc:docMk/>
            <pc:sldMk cId="541209725" sldId="450"/>
            <ac:spMk id="3" creationId="{CB72B6F2-C2BE-BFC6-885B-5953C67BE32C}"/>
          </ac:spMkLst>
        </pc:spChg>
        <pc:spChg chg="mod">
          <ac:chgData name="Kwanghoon Jeong" userId="f3d143b3-b9be-494e-a1b3-f5a1df66c643" providerId="ADAL" clId="{3A61E091-E920-1041-9045-58CFBD0B7D12}" dt="2024-06-11T23:08:14.869" v="4855" actId="1076"/>
          <ac:spMkLst>
            <pc:docMk/>
            <pc:sldMk cId="541209725" sldId="450"/>
            <ac:spMk id="5" creationId="{D3E559FC-7CEA-2A22-B2AD-8BFD0319D67C}"/>
          </ac:spMkLst>
        </pc:spChg>
        <pc:spChg chg="add mod">
          <ac:chgData name="Kwanghoon Jeong" userId="f3d143b3-b9be-494e-a1b3-f5a1df66c643" providerId="ADAL" clId="{3A61E091-E920-1041-9045-58CFBD0B7D12}" dt="2024-06-11T23:29:39.152" v="5243" actId="404"/>
          <ac:spMkLst>
            <pc:docMk/>
            <pc:sldMk cId="541209725" sldId="450"/>
            <ac:spMk id="8" creationId="{C2E15C5F-511C-6061-7FEE-19E29DA0DB1D}"/>
          </ac:spMkLst>
        </pc:spChg>
        <pc:spChg chg="add mod">
          <ac:chgData name="Kwanghoon Jeong" userId="f3d143b3-b9be-494e-a1b3-f5a1df66c643" providerId="ADAL" clId="{3A61E091-E920-1041-9045-58CFBD0B7D12}" dt="2024-06-12T16:19:58.962" v="5301" actId="14100"/>
          <ac:spMkLst>
            <pc:docMk/>
            <pc:sldMk cId="541209725" sldId="450"/>
            <ac:spMk id="12" creationId="{6AFD1F08-0D01-8907-2C13-2699F7A701C4}"/>
          </ac:spMkLst>
        </pc:spChg>
        <pc:spChg chg="add del mod">
          <ac:chgData name="Kwanghoon Jeong" userId="f3d143b3-b9be-494e-a1b3-f5a1df66c643" providerId="ADAL" clId="{3A61E091-E920-1041-9045-58CFBD0B7D12}" dt="2024-06-11T23:29:56.456" v="5254"/>
          <ac:spMkLst>
            <pc:docMk/>
            <pc:sldMk cId="541209725" sldId="450"/>
            <ac:spMk id="13" creationId="{624A9B18-6B28-4FDE-064B-4C30163F5A2A}"/>
          </ac:spMkLst>
        </pc:spChg>
        <pc:spChg chg="add mod">
          <ac:chgData name="Kwanghoon Jeong" userId="f3d143b3-b9be-494e-a1b3-f5a1df66c643" providerId="ADAL" clId="{3A61E091-E920-1041-9045-58CFBD0B7D12}" dt="2024-06-12T22:45:50.897" v="7540" actId="1076"/>
          <ac:spMkLst>
            <pc:docMk/>
            <pc:sldMk cId="541209725" sldId="450"/>
            <ac:spMk id="17" creationId="{A97E6C98-7A56-20FC-D632-CD0FB3FB6DA2}"/>
          </ac:spMkLst>
        </pc:spChg>
        <pc:spChg chg="add mod">
          <ac:chgData name="Kwanghoon Jeong" userId="f3d143b3-b9be-494e-a1b3-f5a1df66c643" providerId="ADAL" clId="{3A61E091-E920-1041-9045-58CFBD0B7D12}" dt="2024-06-12T16:19:49.663" v="5300" actId="1076"/>
          <ac:spMkLst>
            <pc:docMk/>
            <pc:sldMk cId="541209725" sldId="450"/>
            <ac:spMk id="18" creationId="{5C10D766-72B6-1FC1-F656-655F4777BD44}"/>
          </ac:spMkLst>
        </pc:spChg>
        <pc:spChg chg="add del mod">
          <ac:chgData name="Kwanghoon Jeong" userId="f3d143b3-b9be-494e-a1b3-f5a1df66c643" providerId="ADAL" clId="{3A61E091-E920-1041-9045-58CFBD0B7D12}" dt="2024-06-11T23:21:02.902" v="5153" actId="478"/>
          <ac:spMkLst>
            <pc:docMk/>
            <pc:sldMk cId="541209725" sldId="450"/>
            <ac:spMk id="19" creationId="{49787C91-A90B-49BC-707D-67F9FB5EF1D6}"/>
          </ac:spMkLst>
        </pc:spChg>
        <pc:spChg chg="add del mod">
          <ac:chgData name="Kwanghoon Jeong" userId="f3d143b3-b9be-494e-a1b3-f5a1df66c643" providerId="ADAL" clId="{3A61E091-E920-1041-9045-58CFBD0B7D12}" dt="2024-06-11T23:21:02.902" v="5153" actId="478"/>
          <ac:spMkLst>
            <pc:docMk/>
            <pc:sldMk cId="541209725" sldId="450"/>
            <ac:spMk id="20" creationId="{DFE496E7-D965-50B9-97CA-06DBD614E688}"/>
          </ac:spMkLst>
        </pc:spChg>
        <pc:spChg chg="add mod">
          <ac:chgData name="Kwanghoon Jeong" userId="f3d143b3-b9be-494e-a1b3-f5a1df66c643" providerId="ADAL" clId="{3A61E091-E920-1041-9045-58CFBD0B7D12}" dt="2024-06-12T16:19:49.663" v="5300" actId="1076"/>
          <ac:spMkLst>
            <pc:docMk/>
            <pc:sldMk cId="541209725" sldId="450"/>
            <ac:spMk id="25" creationId="{87265D2C-9DE7-713C-7E97-EE2D0A626B34}"/>
          </ac:spMkLst>
        </pc:spChg>
        <pc:spChg chg="add mod">
          <ac:chgData name="Kwanghoon Jeong" userId="f3d143b3-b9be-494e-a1b3-f5a1df66c643" providerId="ADAL" clId="{3A61E091-E920-1041-9045-58CFBD0B7D12}" dt="2024-06-12T16:19:49.663" v="5300" actId="1076"/>
          <ac:spMkLst>
            <pc:docMk/>
            <pc:sldMk cId="541209725" sldId="450"/>
            <ac:spMk id="26" creationId="{7C11D6B1-22AE-C3FB-DB0D-4C626E1AF12D}"/>
          </ac:spMkLst>
        </pc:spChg>
        <pc:spChg chg="add mod">
          <ac:chgData name="Kwanghoon Jeong" userId="f3d143b3-b9be-494e-a1b3-f5a1df66c643" providerId="ADAL" clId="{3A61E091-E920-1041-9045-58CFBD0B7D12}" dt="2024-06-12T16:19:49.663" v="5300" actId="1076"/>
          <ac:spMkLst>
            <pc:docMk/>
            <pc:sldMk cId="541209725" sldId="450"/>
            <ac:spMk id="27" creationId="{68B38C24-BEE8-ECFE-3067-BE0ACCB79BAA}"/>
          </ac:spMkLst>
        </pc:spChg>
        <pc:spChg chg="add mod">
          <ac:chgData name="Kwanghoon Jeong" userId="f3d143b3-b9be-494e-a1b3-f5a1df66c643" providerId="ADAL" clId="{3A61E091-E920-1041-9045-58CFBD0B7D12}" dt="2024-06-12T16:19:49.663" v="5300" actId="1076"/>
          <ac:spMkLst>
            <pc:docMk/>
            <pc:sldMk cId="541209725" sldId="450"/>
            <ac:spMk id="28" creationId="{6796291E-74ED-70E8-4E95-531EEC709A40}"/>
          </ac:spMkLst>
        </pc:spChg>
        <pc:spChg chg="add mod">
          <ac:chgData name="Kwanghoon Jeong" userId="f3d143b3-b9be-494e-a1b3-f5a1df66c643" providerId="ADAL" clId="{3A61E091-E920-1041-9045-58CFBD0B7D12}" dt="2024-06-12T16:19:49.663" v="5300" actId="1076"/>
          <ac:spMkLst>
            <pc:docMk/>
            <pc:sldMk cId="541209725" sldId="450"/>
            <ac:spMk id="29" creationId="{4DED8069-2265-CB83-4EF7-D89B6AE646DB}"/>
          </ac:spMkLst>
        </pc:spChg>
        <pc:spChg chg="add mod">
          <ac:chgData name="Kwanghoon Jeong" userId="f3d143b3-b9be-494e-a1b3-f5a1df66c643" providerId="ADAL" clId="{3A61E091-E920-1041-9045-58CFBD0B7D12}" dt="2024-06-12T16:19:49.663" v="5300" actId="1076"/>
          <ac:spMkLst>
            <pc:docMk/>
            <pc:sldMk cId="541209725" sldId="450"/>
            <ac:spMk id="31" creationId="{E30FDF65-532C-B779-9311-059B240FE65D}"/>
          </ac:spMkLst>
        </pc:spChg>
        <pc:spChg chg="add mod">
          <ac:chgData name="Kwanghoon Jeong" userId="f3d143b3-b9be-494e-a1b3-f5a1df66c643" providerId="ADAL" clId="{3A61E091-E920-1041-9045-58CFBD0B7D12}" dt="2024-06-12T16:19:49.663" v="5300" actId="1076"/>
          <ac:spMkLst>
            <pc:docMk/>
            <pc:sldMk cId="541209725" sldId="450"/>
            <ac:spMk id="32" creationId="{697AC1D0-C6F4-42A1-CBE6-C6742192256A}"/>
          </ac:spMkLst>
        </pc:spChg>
        <pc:picChg chg="add mod">
          <ac:chgData name="Kwanghoon Jeong" userId="f3d143b3-b9be-494e-a1b3-f5a1df66c643" providerId="ADAL" clId="{3A61E091-E920-1041-9045-58CFBD0B7D12}" dt="2024-06-11T23:29:34.916" v="5242" actId="14100"/>
          <ac:picMkLst>
            <pc:docMk/>
            <pc:sldMk cId="541209725" sldId="450"/>
            <ac:picMk id="7" creationId="{EA3657A7-21D6-EC98-8A0A-45D0698EC8E5}"/>
          </ac:picMkLst>
        </pc:picChg>
        <pc:picChg chg="add mod modCrop">
          <ac:chgData name="Kwanghoon Jeong" userId="f3d143b3-b9be-494e-a1b3-f5a1df66c643" providerId="ADAL" clId="{3A61E091-E920-1041-9045-58CFBD0B7D12}" dt="2024-06-11T23:29:42.403" v="5245" actId="1076"/>
          <ac:picMkLst>
            <pc:docMk/>
            <pc:sldMk cId="541209725" sldId="450"/>
            <ac:picMk id="10" creationId="{91CB5D86-0DD6-379F-F59F-845BC24BF2C7}"/>
          </ac:picMkLst>
        </pc:picChg>
        <pc:picChg chg="add mod">
          <ac:chgData name="Kwanghoon Jeong" userId="f3d143b3-b9be-494e-a1b3-f5a1df66c643" providerId="ADAL" clId="{3A61E091-E920-1041-9045-58CFBD0B7D12}" dt="2024-06-12T16:19:38.208" v="5296" actId="1076"/>
          <ac:picMkLst>
            <pc:docMk/>
            <pc:sldMk cId="541209725" sldId="450"/>
            <ac:picMk id="11" creationId="{FF25A97B-0FD0-5B71-F1E2-07C8C05A07B9}"/>
          </ac:picMkLst>
        </pc:picChg>
        <pc:picChg chg="add del mod modCrop">
          <ac:chgData name="Kwanghoon Jeong" userId="f3d143b3-b9be-494e-a1b3-f5a1df66c643" providerId="ADAL" clId="{3A61E091-E920-1041-9045-58CFBD0B7D12}" dt="2024-06-11T23:17:04.755" v="5108" actId="478"/>
          <ac:picMkLst>
            <pc:docMk/>
            <pc:sldMk cId="541209725" sldId="450"/>
            <ac:picMk id="14" creationId="{E694E591-CE85-9ACA-DFA2-21024873C5A3}"/>
          </ac:picMkLst>
        </pc:picChg>
        <pc:picChg chg="add del mod">
          <ac:chgData name="Kwanghoon Jeong" userId="f3d143b3-b9be-494e-a1b3-f5a1df66c643" providerId="ADAL" clId="{3A61E091-E920-1041-9045-58CFBD0B7D12}" dt="2024-06-11T23:17:05.322" v="5109" actId="478"/>
          <ac:picMkLst>
            <pc:docMk/>
            <pc:sldMk cId="541209725" sldId="450"/>
            <ac:picMk id="15" creationId="{6BB1EB8A-B52C-8D57-6A2E-9CE298A637DD}"/>
          </ac:picMkLst>
        </pc:picChg>
        <pc:picChg chg="del mod">
          <ac:chgData name="Kwanghoon Jeong" userId="f3d143b3-b9be-494e-a1b3-f5a1df66c643" providerId="ADAL" clId="{3A61E091-E920-1041-9045-58CFBD0B7D12}" dt="2024-06-11T22:59:53.314" v="4520" actId="478"/>
          <ac:picMkLst>
            <pc:docMk/>
            <pc:sldMk cId="541209725" sldId="450"/>
            <ac:picMk id="16" creationId="{F75ECEA9-8638-8471-E623-2DA5AC794FED}"/>
          </ac:picMkLst>
        </pc:picChg>
        <pc:picChg chg="add mod">
          <ac:chgData name="Kwanghoon Jeong" userId="f3d143b3-b9be-494e-a1b3-f5a1df66c643" providerId="ADAL" clId="{3A61E091-E920-1041-9045-58CFBD0B7D12}" dt="2024-06-12T16:19:49.663" v="5300" actId="1076"/>
          <ac:picMkLst>
            <pc:docMk/>
            <pc:sldMk cId="541209725" sldId="450"/>
            <ac:picMk id="22" creationId="{E708FA68-3AE1-9A65-E6B2-82003559187F}"/>
          </ac:picMkLst>
        </pc:picChg>
        <pc:picChg chg="add mod">
          <ac:chgData name="Kwanghoon Jeong" userId="f3d143b3-b9be-494e-a1b3-f5a1df66c643" providerId="ADAL" clId="{3A61E091-E920-1041-9045-58CFBD0B7D12}" dt="2024-06-12T16:19:41.257" v="5297" actId="1076"/>
          <ac:picMkLst>
            <pc:docMk/>
            <pc:sldMk cId="541209725" sldId="450"/>
            <ac:picMk id="34" creationId="{68278D43-1E8D-B84A-89F8-0A2E0177B83F}"/>
          </ac:picMkLst>
        </pc:picChg>
        <pc:cxnChg chg="add mod">
          <ac:chgData name="Kwanghoon Jeong" userId="f3d143b3-b9be-494e-a1b3-f5a1df66c643" providerId="ADAL" clId="{3A61E091-E920-1041-9045-58CFBD0B7D12}" dt="2024-06-12T16:19:49.663" v="5300" actId="1076"/>
          <ac:cxnSpMkLst>
            <pc:docMk/>
            <pc:sldMk cId="541209725" sldId="450"/>
            <ac:cxnSpMk id="24" creationId="{14B561B7-5F79-67A2-6F7B-388EB1D99A45}"/>
          </ac:cxnSpMkLst>
        </pc:cxnChg>
      </pc:sldChg>
      <pc:sldChg chg="addSp delSp modSp new mod modAnim">
        <pc:chgData name="Kwanghoon Jeong" userId="f3d143b3-b9be-494e-a1b3-f5a1df66c643" providerId="ADAL" clId="{3A61E091-E920-1041-9045-58CFBD0B7D12}" dt="2024-06-12T23:09:21.748" v="7751" actId="1076"/>
        <pc:sldMkLst>
          <pc:docMk/>
          <pc:sldMk cId="3116461806" sldId="451"/>
        </pc:sldMkLst>
        <pc:spChg chg="del">
          <ac:chgData name="Kwanghoon Jeong" userId="f3d143b3-b9be-494e-a1b3-f5a1df66c643" providerId="ADAL" clId="{3A61E091-E920-1041-9045-58CFBD0B7D12}" dt="2024-06-12T18:58:11.007" v="5920" actId="478"/>
          <ac:spMkLst>
            <pc:docMk/>
            <pc:sldMk cId="3116461806" sldId="451"/>
            <ac:spMk id="2" creationId="{45D756AE-3BA4-82BD-ECD6-85CF1B724018}"/>
          </ac:spMkLst>
        </pc:spChg>
        <pc:spChg chg="del">
          <ac:chgData name="Kwanghoon Jeong" userId="f3d143b3-b9be-494e-a1b3-f5a1df66c643" providerId="ADAL" clId="{3A61E091-E920-1041-9045-58CFBD0B7D12}" dt="2024-06-12T22:46:53.970" v="7561" actId="478"/>
          <ac:spMkLst>
            <pc:docMk/>
            <pc:sldMk cId="3116461806" sldId="451"/>
            <ac:spMk id="3" creationId="{27752817-04A0-2FB3-5843-CBCEC0F076D3}"/>
          </ac:spMkLst>
        </pc:spChg>
        <pc:spChg chg="del">
          <ac:chgData name="Kwanghoon Jeong" userId="f3d143b3-b9be-494e-a1b3-f5a1df66c643" providerId="ADAL" clId="{3A61E091-E920-1041-9045-58CFBD0B7D12}" dt="2024-06-12T16:22:19.311" v="5306" actId="478"/>
          <ac:spMkLst>
            <pc:docMk/>
            <pc:sldMk cId="3116461806" sldId="451"/>
            <ac:spMk id="5" creationId="{D9C867E8-FD4C-BB8F-6F75-FA1323EC3666}"/>
          </ac:spMkLst>
        </pc:spChg>
        <pc:spChg chg="del">
          <ac:chgData name="Kwanghoon Jeong" userId="f3d143b3-b9be-494e-a1b3-f5a1df66c643" providerId="ADAL" clId="{3A61E091-E920-1041-9045-58CFBD0B7D12}" dt="2024-06-12T18:58:08.659" v="5919" actId="478"/>
          <ac:spMkLst>
            <pc:docMk/>
            <pc:sldMk cId="3116461806" sldId="451"/>
            <ac:spMk id="6" creationId="{54123BF0-13B1-51D4-4716-61283E440B72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18" creationId="{962CBECA-7B2A-2AAF-6375-0BD9237D1092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19" creationId="{714659C3-47DD-2C59-9F53-08E59DA56179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20" creationId="{B90D1BDF-155B-DD13-BC40-D910810EF018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22" creationId="{3537AB58-9370-9CF2-D097-052CB4173745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23" creationId="{6F47104C-2C50-7ED3-5A40-1378EFE5FA45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25" creationId="{7D7E5B5E-A791-6886-F64F-38156E39CABD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26" creationId="{0DC4F397-4F9F-71FF-C7AB-EF7370BF2947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27" creationId="{E11EBCE3-D95E-5427-A6B8-9D2EA384AFA9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28" creationId="{DED64906-F5B7-7DF5-6FFF-7A015A3BD448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29" creationId="{FFF08DD6-278A-E109-244E-A5239CAA7A9E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30" creationId="{59D96723-F7C6-2BDE-1443-9547EE5DC7B4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31" creationId="{3979C914-44D0-B645-3DB7-402213D6E609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32" creationId="{E2CE506C-B1B3-C473-0CF4-782C6382CE35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33" creationId="{96844BA0-0C4C-9091-9183-795DC0C5A478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34" creationId="{9D75B2A5-FBAF-2503-84AF-7E17C109D660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35" creationId="{5A26B5FB-7D67-61F6-ED5D-3B6920FEDE32}"/>
          </ac:spMkLst>
        </pc:spChg>
        <pc:spChg chg="add mod">
          <ac:chgData name="Kwanghoon Jeong" userId="f3d143b3-b9be-494e-a1b3-f5a1df66c643" providerId="ADAL" clId="{3A61E091-E920-1041-9045-58CFBD0B7D12}" dt="2024-06-12T19:13:08.635" v="5978"/>
          <ac:spMkLst>
            <pc:docMk/>
            <pc:sldMk cId="3116461806" sldId="451"/>
            <ac:spMk id="39" creationId="{19E7130C-79A9-22AC-FF91-DA3136F8D6BE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49" creationId="{DF547901-18FD-7949-E40D-FD8C6E7BA6AD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50" creationId="{77F3EA13-110F-F9B6-39A7-352177DA9F77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51" creationId="{92DB8F1E-F963-646E-D82E-608C99432637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53" creationId="{D6751E11-D88D-5E33-B0A1-2690C4A0E170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54" creationId="{91F5F25C-C831-A8EB-1452-F2F9138E9329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56" creationId="{AF2A9690-748D-6698-921C-6DB8ABC67637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57" creationId="{05E69006-BC9C-B367-5D93-EA68DE150D47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58" creationId="{DB6FA113-CF67-2D58-634C-4A352C81B4EF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59" creationId="{31D5D04D-4762-EAAE-F25F-A63CC4CF2901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60" creationId="{B578BDFD-B83E-A514-C5F2-29A6EDBDF5D6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61" creationId="{44BE5CC0-7B96-9067-4AE4-AB0AE0645BD8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62" creationId="{60E209D7-6FDD-614A-3193-6B79315BB697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63" creationId="{D37A246A-4311-0653-3350-4832280A386F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64" creationId="{0AD39B18-9291-6274-CB54-863BCE74CE6F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65" creationId="{E2664CBC-3C21-05F1-2863-04165EF97BCC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66" creationId="{2F943AF8-C0BE-2648-E4F5-5C0C59EEAC73}"/>
          </ac:spMkLst>
        </pc:spChg>
        <pc:spChg chg="add del mod topLvl">
          <ac:chgData name="Kwanghoon Jeong" userId="f3d143b3-b9be-494e-a1b3-f5a1df66c643" providerId="ADAL" clId="{3A61E091-E920-1041-9045-58CFBD0B7D12}" dt="2024-06-12T23:09:15.178" v="7747" actId="478"/>
          <ac:spMkLst>
            <pc:docMk/>
            <pc:sldMk cId="3116461806" sldId="451"/>
            <ac:spMk id="70" creationId="{6A9DAE0A-730F-1833-B683-A33F521BA41D}"/>
          </ac:spMkLst>
        </pc:spChg>
        <pc:spChg chg="add mod">
          <ac:chgData name="Kwanghoon Jeong" userId="f3d143b3-b9be-494e-a1b3-f5a1df66c643" providerId="ADAL" clId="{3A61E091-E920-1041-9045-58CFBD0B7D12}" dt="2024-06-12T22:46:54.084" v="7562"/>
          <ac:spMkLst>
            <pc:docMk/>
            <pc:sldMk cId="3116461806" sldId="451"/>
            <ac:spMk id="76" creationId="{A0473941-9C9D-C631-A8C0-D625E54C38FD}"/>
          </ac:spMkLst>
        </pc:spChg>
        <pc:grpChg chg="add del mod">
          <ac:chgData name="Kwanghoon Jeong" userId="f3d143b3-b9be-494e-a1b3-f5a1df66c643" providerId="ADAL" clId="{3A61E091-E920-1041-9045-58CFBD0B7D12}" dt="2024-06-12T19:19:54.891" v="6014" actId="165"/>
          <ac:grpSpMkLst>
            <pc:docMk/>
            <pc:sldMk cId="3116461806" sldId="451"/>
            <ac:grpSpMk id="75" creationId="{94712472-3F22-88E4-177F-9D1E377E014A}"/>
          </ac:grpSpMkLst>
        </pc:grpChg>
        <pc:picChg chg="add mod modCrop">
          <ac:chgData name="Kwanghoon Jeong" userId="f3d143b3-b9be-494e-a1b3-f5a1df66c643" providerId="ADAL" clId="{3A61E091-E920-1041-9045-58CFBD0B7D12}" dt="2024-06-12T19:01:06.133" v="5935" actId="29295"/>
          <ac:picMkLst>
            <pc:docMk/>
            <pc:sldMk cId="3116461806" sldId="451"/>
            <ac:picMk id="5" creationId="{F837D848-CC52-79E9-D558-43BE3D7D15F2}"/>
          </ac:picMkLst>
        </pc:picChg>
        <pc:picChg chg="add mod modCrop">
          <ac:chgData name="Kwanghoon Jeong" userId="f3d143b3-b9be-494e-a1b3-f5a1df66c643" providerId="ADAL" clId="{3A61E091-E920-1041-9045-58CFBD0B7D12}" dt="2024-06-12T19:01:18.570" v="5936" actId="29295"/>
          <ac:picMkLst>
            <pc:docMk/>
            <pc:sldMk cId="3116461806" sldId="451"/>
            <ac:picMk id="7" creationId="{0F6A2618-8642-3C85-ABEE-383EA62D7C37}"/>
          </ac:picMkLst>
        </pc:picChg>
        <pc:picChg chg="add del mod">
          <ac:chgData name="Kwanghoon Jeong" userId="f3d143b3-b9be-494e-a1b3-f5a1df66c643" providerId="ADAL" clId="{3A61E091-E920-1041-9045-58CFBD0B7D12}" dt="2024-06-12T18:58:06.305" v="5918" actId="478"/>
          <ac:picMkLst>
            <pc:docMk/>
            <pc:sldMk cId="3116461806" sldId="451"/>
            <ac:picMk id="8" creationId="{84EB9AC3-BB22-8976-9E3C-4C54728EDA74}"/>
          </ac:picMkLst>
        </pc:picChg>
        <pc:picChg chg="add mod">
          <ac:chgData name="Kwanghoon Jeong" userId="f3d143b3-b9be-494e-a1b3-f5a1df66c643" providerId="ADAL" clId="{3A61E091-E920-1041-9045-58CFBD0B7D12}" dt="2024-06-12T19:13:54.552" v="5993" actId="1076"/>
          <ac:picMkLst>
            <pc:docMk/>
            <pc:sldMk cId="3116461806" sldId="451"/>
            <ac:picMk id="10" creationId="{68430A23-3393-A32A-8F2B-D48763945DE8}"/>
          </ac:picMkLst>
        </pc:picChg>
        <pc:picChg chg="add mod">
          <ac:chgData name="Kwanghoon Jeong" userId="f3d143b3-b9be-494e-a1b3-f5a1df66c643" providerId="ADAL" clId="{3A61E091-E920-1041-9045-58CFBD0B7D12}" dt="2024-06-12T19:13:56.266" v="5995" actId="1076"/>
          <ac:picMkLst>
            <pc:docMk/>
            <pc:sldMk cId="3116461806" sldId="451"/>
            <ac:picMk id="12" creationId="{5EC2691E-FCC3-0562-9D46-45C3EB359169}"/>
          </ac:picMkLst>
        </pc:picChg>
        <pc:picChg chg="add mod">
          <ac:chgData name="Kwanghoon Jeong" userId="f3d143b3-b9be-494e-a1b3-f5a1df66c643" providerId="ADAL" clId="{3A61E091-E920-1041-9045-58CFBD0B7D12}" dt="2024-06-12T19:13:08.635" v="5978"/>
          <ac:picMkLst>
            <pc:docMk/>
            <pc:sldMk cId="3116461806" sldId="451"/>
            <ac:picMk id="24" creationId="{A7373715-020D-A784-A543-F6CA1457E148}"/>
          </ac:picMkLst>
        </pc:picChg>
        <pc:picChg chg="add mod">
          <ac:chgData name="Kwanghoon Jeong" userId="f3d143b3-b9be-494e-a1b3-f5a1df66c643" providerId="ADAL" clId="{3A61E091-E920-1041-9045-58CFBD0B7D12}" dt="2024-06-12T19:13:08.635" v="5978"/>
          <ac:picMkLst>
            <pc:docMk/>
            <pc:sldMk cId="3116461806" sldId="451"/>
            <ac:picMk id="38" creationId="{007147DB-CC00-A202-13AC-35CBA234AE2C}"/>
          </ac:picMkLst>
        </pc:picChg>
        <pc:picChg chg="add del mod topLvl">
          <ac:chgData name="Kwanghoon Jeong" userId="f3d143b3-b9be-494e-a1b3-f5a1df66c643" providerId="ADAL" clId="{3A61E091-E920-1041-9045-58CFBD0B7D12}" dt="2024-06-12T23:09:15.178" v="7747" actId="478"/>
          <ac:picMkLst>
            <pc:docMk/>
            <pc:sldMk cId="3116461806" sldId="451"/>
            <ac:picMk id="55" creationId="{E3AB7D19-1BDE-20E7-7E59-7415CDD98283}"/>
          </ac:picMkLst>
        </pc:picChg>
        <pc:picChg chg="add del mod topLvl">
          <ac:chgData name="Kwanghoon Jeong" userId="f3d143b3-b9be-494e-a1b3-f5a1df66c643" providerId="ADAL" clId="{3A61E091-E920-1041-9045-58CFBD0B7D12}" dt="2024-06-12T23:09:15.178" v="7747" actId="478"/>
          <ac:picMkLst>
            <pc:docMk/>
            <pc:sldMk cId="3116461806" sldId="451"/>
            <ac:picMk id="69" creationId="{540F8CCF-10E2-C6D3-F08F-F88E6AC2CF58}"/>
          </ac:picMkLst>
        </pc:picChg>
        <pc:picChg chg="add mod">
          <ac:chgData name="Kwanghoon Jeong" userId="f3d143b3-b9be-494e-a1b3-f5a1df66c643" providerId="ADAL" clId="{3A61E091-E920-1041-9045-58CFBD0B7D12}" dt="2024-06-12T23:09:21.748" v="7751" actId="1076"/>
          <ac:picMkLst>
            <pc:docMk/>
            <pc:sldMk cId="3116461806" sldId="451"/>
            <ac:picMk id="77" creationId="{91CA3405-63D2-0BC1-D3BF-BC30B168B150}"/>
          </ac:picMkLst>
        </pc:pic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13" creationId="{8B39BE5F-B5C9-B570-DBBB-AC0EF3D5325F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14" creationId="{AAB08F70-574E-A45B-FD68-48B9C20F758F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15" creationId="{F174562C-E8C5-6A6F-E3A3-D6A109C72D35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16" creationId="{ABD2F381-F2E1-FDE3-FC54-8E70DEF3E8AD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17" creationId="{F386EFF6-36E3-9314-3366-4AFD2EAC1FD0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21" creationId="{D3E9A6D3-5131-13C9-234D-FC3CD9292895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36" creationId="{1D7E4731-1215-4C27-C871-E7D6D222040D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37" creationId="{A6EBD5CB-6F4D-AAE3-3805-15D97E90D987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40" creationId="{514D93A3-04A5-C85F-EBB4-DE76E879ACF7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41" creationId="{85B6DD38-35B2-F55F-8E90-E60FFA3FF937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42" creationId="{8DB1156B-57CD-91F6-39E0-7FE175CC0500}"/>
          </ac:cxnSpMkLst>
        </pc:cxnChg>
        <pc:cxnChg chg="add mod">
          <ac:chgData name="Kwanghoon Jeong" userId="f3d143b3-b9be-494e-a1b3-f5a1df66c643" providerId="ADAL" clId="{3A61E091-E920-1041-9045-58CFBD0B7D12}" dt="2024-06-12T19:13:08.635" v="5978"/>
          <ac:cxnSpMkLst>
            <pc:docMk/>
            <pc:sldMk cId="3116461806" sldId="451"/>
            <ac:cxnSpMk id="43" creationId="{EC5F865F-D7F1-84B9-998A-896F376D0519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44" creationId="{45FF8473-513A-ECDE-2BD7-5CBF3B2E7829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45" creationId="{5E05335D-8374-BDC6-3D1D-7E42756612AF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46" creationId="{50EDBD38-E77E-9F3B-409E-7A46652E599D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47" creationId="{526501F9-07A0-6476-ED16-2BC5D92F01C8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48" creationId="{44B68E47-2455-3DB2-1CE3-2D061B59AEF8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52" creationId="{6C832D82-665B-E95E-B8AA-22FFFFA73FB8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67" creationId="{7BC53823-BA6F-2284-C0C0-BA758513042D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68" creationId="{6647A0F4-B95A-9E29-EE65-9433255109F1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71" creationId="{B429237E-D551-1E1D-AE22-4DCAD79B5A11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72" creationId="{56DBC55B-A334-865B-F4DA-C399BE383BA0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73" creationId="{C7E9EBF1-1E81-96F7-B6F9-D0023D46DF0A}"/>
          </ac:cxnSpMkLst>
        </pc:cxnChg>
        <pc:cxnChg chg="add del mod topLvl">
          <ac:chgData name="Kwanghoon Jeong" userId="f3d143b3-b9be-494e-a1b3-f5a1df66c643" providerId="ADAL" clId="{3A61E091-E920-1041-9045-58CFBD0B7D12}" dt="2024-06-12T23:09:15.178" v="7747" actId="478"/>
          <ac:cxnSpMkLst>
            <pc:docMk/>
            <pc:sldMk cId="3116461806" sldId="451"/>
            <ac:cxnSpMk id="74" creationId="{05403477-1A5A-7162-01C2-0FD3BBBC9C1A}"/>
          </ac:cxnSpMkLst>
        </pc:cxnChg>
      </pc:sldChg>
      <pc:sldChg chg="addSp delSp modSp add del mod ord">
        <pc:chgData name="Kwanghoon Jeong" userId="f3d143b3-b9be-494e-a1b3-f5a1df66c643" providerId="ADAL" clId="{3A61E091-E920-1041-9045-58CFBD0B7D12}" dt="2024-06-12T17:03:39.415" v="5804" actId="2696"/>
        <pc:sldMkLst>
          <pc:docMk/>
          <pc:sldMk cId="4173436238" sldId="452"/>
        </pc:sldMkLst>
        <pc:spChg chg="del">
          <ac:chgData name="Kwanghoon Jeong" userId="f3d143b3-b9be-494e-a1b3-f5a1df66c643" providerId="ADAL" clId="{3A61E091-E920-1041-9045-58CFBD0B7D12}" dt="2024-06-12T16:23:16.056" v="5322" actId="478"/>
          <ac:spMkLst>
            <pc:docMk/>
            <pc:sldMk cId="4173436238" sldId="452"/>
            <ac:spMk id="2" creationId="{6949D965-C43D-CC8E-C978-2A29C57EFD3C}"/>
          </ac:spMkLst>
        </pc:spChg>
        <pc:spChg chg="del">
          <ac:chgData name="Kwanghoon Jeong" userId="f3d143b3-b9be-494e-a1b3-f5a1df66c643" providerId="ADAL" clId="{3A61E091-E920-1041-9045-58CFBD0B7D12}" dt="2024-06-12T16:28:11.700" v="5325" actId="478"/>
          <ac:spMkLst>
            <pc:docMk/>
            <pc:sldMk cId="4173436238" sldId="452"/>
            <ac:spMk id="5" creationId="{0F88B8D2-93B5-1861-605A-734708D17AE0}"/>
          </ac:spMkLst>
        </pc:spChg>
        <pc:spChg chg="add mod">
          <ac:chgData name="Kwanghoon Jeong" userId="f3d143b3-b9be-494e-a1b3-f5a1df66c643" providerId="ADAL" clId="{3A61E091-E920-1041-9045-58CFBD0B7D12}" dt="2024-06-12T16:28:51.694" v="5334" actId="1076"/>
          <ac:spMkLst>
            <pc:docMk/>
            <pc:sldMk cId="4173436238" sldId="452"/>
            <ac:spMk id="6" creationId="{B80E4008-99CD-F1CD-A081-60F791B4D39F}"/>
          </ac:spMkLst>
        </pc:spChg>
        <pc:spChg chg="del">
          <ac:chgData name="Kwanghoon Jeong" userId="f3d143b3-b9be-494e-a1b3-f5a1df66c643" providerId="ADAL" clId="{3A61E091-E920-1041-9045-58CFBD0B7D12}" dt="2024-06-12T16:28:15.102" v="5327" actId="478"/>
          <ac:spMkLst>
            <pc:docMk/>
            <pc:sldMk cId="4173436238" sldId="452"/>
            <ac:spMk id="8" creationId="{FF27B875-4A55-3A0F-3B5A-FD1FAEEB1DC8}"/>
          </ac:spMkLst>
        </pc:spChg>
        <pc:spChg chg="mod">
          <ac:chgData name="Kwanghoon Jeong" userId="f3d143b3-b9be-494e-a1b3-f5a1df66c643" providerId="ADAL" clId="{3A61E091-E920-1041-9045-58CFBD0B7D12}" dt="2024-06-12T16:28:51.694" v="5334" actId="1076"/>
          <ac:spMkLst>
            <pc:docMk/>
            <pc:sldMk cId="4173436238" sldId="452"/>
            <ac:spMk id="9" creationId="{93EDC51E-4D91-8B7D-BD0E-A81F9417DEF1}"/>
          </ac:spMkLst>
        </pc:spChg>
        <pc:spChg chg="del">
          <ac:chgData name="Kwanghoon Jeong" userId="f3d143b3-b9be-494e-a1b3-f5a1df66c643" providerId="ADAL" clId="{3A61E091-E920-1041-9045-58CFBD0B7D12}" dt="2024-06-12T16:23:12.631" v="5320" actId="478"/>
          <ac:spMkLst>
            <pc:docMk/>
            <pc:sldMk cId="4173436238" sldId="452"/>
            <ac:spMk id="10" creationId="{3BB3FFE9-003E-60CB-B042-52B5293566FE}"/>
          </ac:spMkLst>
        </pc:spChg>
        <pc:spChg chg="del">
          <ac:chgData name="Kwanghoon Jeong" userId="f3d143b3-b9be-494e-a1b3-f5a1df66c643" providerId="ADAL" clId="{3A61E091-E920-1041-9045-58CFBD0B7D12}" dt="2024-06-12T16:28:12.621" v="5326" actId="478"/>
          <ac:spMkLst>
            <pc:docMk/>
            <pc:sldMk cId="4173436238" sldId="452"/>
            <ac:spMk id="11" creationId="{6A77224E-8857-DB9C-CE85-493844067AD5}"/>
          </ac:spMkLst>
        </pc:spChg>
        <pc:spChg chg="mod">
          <ac:chgData name="Kwanghoon Jeong" userId="f3d143b3-b9be-494e-a1b3-f5a1df66c643" providerId="ADAL" clId="{3A61E091-E920-1041-9045-58CFBD0B7D12}" dt="2024-06-12T16:28:51.694" v="5334" actId="1076"/>
          <ac:spMkLst>
            <pc:docMk/>
            <pc:sldMk cId="4173436238" sldId="452"/>
            <ac:spMk id="12" creationId="{AF50DCA3-26BF-3185-5969-4ACF1C054880}"/>
          </ac:spMkLst>
        </pc:spChg>
        <pc:spChg chg="del">
          <ac:chgData name="Kwanghoon Jeong" userId="f3d143b3-b9be-494e-a1b3-f5a1df66c643" providerId="ADAL" clId="{3A61E091-E920-1041-9045-58CFBD0B7D12}" dt="2024-06-12T16:23:13.831" v="5321" actId="478"/>
          <ac:spMkLst>
            <pc:docMk/>
            <pc:sldMk cId="4173436238" sldId="452"/>
            <ac:spMk id="13" creationId="{A4BA1C38-FF44-7DAC-A5F6-3FD7B070AA66}"/>
          </ac:spMkLst>
        </pc:spChg>
        <pc:spChg chg="add mod">
          <ac:chgData name="Kwanghoon Jeong" userId="f3d143b3-b9be-494e-a1b3-f5a1df66c643" providerId="ADAL" clId="{3A61E091-E920-1041-9045-58CFBD0B7D12}" dt="2024-06-12T16:28:51.694" v="5334" actId="1076"/>
          <ac:spMkLst>
            <pc:docMk/>
            <pc:sldMk cId="4173436238" sldId="452"/>
            <ac:spMk id="14" creationId="{F47C48F5-A494-D44F-BCA4-577C69BB0328}"/>
          </ac:spMkLst>
        </pc:spChg>
        <pc:spChg chg="del">
          <ac:chgData name="Kwanghoon Jeong" userId="f3d143b3-b9be-494e-a1b3-f5a1df66c643" providerId="ADAL" clId="{3A61E091-E920-1041-9045-58CFBD0B7D12}" dt="2024-06-12T16:23:06.677" v="5318" actId="478"/>
          <ac:spMkLst>
            <pc:docMk/>
            <pc:sldMk cId="4173436238" sldId="452"/>
            <ac:spMk id="15" creationId="{6D8E2A1B-79FC-1284-C8A7-7DC4FA4056A6}"/>
          </ac:spMkLst>
        </pc:spChg>
        <pc:spChg chg="add mod">
          <ac:chgData name="Kwanghoon Jeong" userId="f3d143b3-b9be-494e-a1b3-f5a1df66c643" providerId="ADAL" clId="{3A61E091-E920-1041-9045-58CFBD0B7D12}" dt="2024-06-12T16:30:13.592" v="5409" actId="20577"/>
          <ac:spMkLst>
            <pc:docMk/>
            <pc:sldMk cId="4173436238" sldId="452"/>
            <ac:spMk id="16" creationId="{683C2877-7228-F6D1-AC81-990A28E888B2}"/>
          </ac:spMkLst>
        </pc:spChg>
        <pc:spChg chg="del">
          <ac:chgData name="Kwanghoon Jeong" userId="f3d143b3-b9be-494e-a1b3-f5a1df66c643" providerId="ADAL" clId="{3A61E091-E920-1041-9045-58CFBD0B7D12}" dt="2024-06-12T16:28:19.823" v="5330" actId="478"/>
          <ac:spMkLst>
            <pc:docMk/>
            <pc:sldMk cId="4173436238" sldId="452"/>
            <ac:spMk id="19" creationId="{34616E37-78D8-5A04-9C2D-D4ED01418EDE}"/>
          </ac:spMkLst>
        </pc:spChg>
        <pc:spChg chg="del">
          <ac:chgData name="Kwanghoon Jeong" userId="f3d143b3-b9be-494e-a1b3-f5a1df66c643" providerId="ADAL" clId="{3A61E091-E920-1041-9045-58CFBD0B7D12}" dt="2024-06-12T16:28:16.971" v="5328" actId="478"/>
          <ac:spMkLst>
            <pc:docMk/>
            <pc:sldMk cId="4173436238" sldId="452"/>
            <ac:spMk id="20" creationId="{5ABF6E3B-F601-15E6-7E86-9529B16ABAB5}"/>
          </ac:spMkLst>
        </pc:spChg>
        <pc:spChg chg="del">
          <ac:chgData name="Kwanghoon Jeong" userId="f3d143b3-b9be-494e-a1b3-f5a1df66c643" providerId="ADAL" clId="{3A61E091-E920-1041-9045-58CFBD0B7D12}" dt="2024-06-12T16:28:18.423" v="5329" actId="478"/>
          <ac:spMkLst>
            <pc:docMk/>
            <pc:sldMk cId="4173436238" sldId="452"/>
            <ac:spMk id="21" creationId="{B68A38C6-299D-F205-F774-AE806452EDE6}"/>
          </ac:spMkLst>
        </pc:spChg>
        <pc:spChg chg="del">
          <ac:chgData name="Kwanghoon Jeong" userId="f3d143b3-b9be-494e-a1b3-f5a1df66c643" providerId="ADAL" clId="{3A61E091-E920-1041-9045-58CFBD0B7D12}" dt="2024-06-12T16:23:09.583" v="5319" actId="478"/>
          <ac:spMkLst>
            <pc:docMk/>
            <pc:sldMk cId="4173436238" sldId="452"/>
            <ac:spMk id="22" creationId="{69A68F23-5CCF-0C77-1DF2-D3E89AE9126A}"/>
          </ac:spMkLst>
        </pc:spChg>
        <pc:spChg chg="del">
          <ac:chgData name="Kwanghoon Jeong" userId="f3d143b3-b9be-494e-a1b3-f5a1df66c643" providerId="ADAL" clId="{3A61E091-E920-1041-9045-58CFBD0B7D12}" dt="2024-06-12T16:23:06.677" v="5318" actId="478"/>
          <ac:spMkLst>
            <pc:docMk/>
            <pc:sldMk cId="4173436238" sldId="452"/>
            <ac:spMk id="23" creationId="{4B365A78-5F3B-6EFD-E3C1-CE557394D902}"/>
          </ac:spMkLst>
        </pc:spChg>
        <pc:spChg chg="del">
          <ac:chgData name="Kwanghoon Jeong" userId="f3d143b3-b9be-494e-a1b3-f5a1df66c643" providerId="ADAL" clId="{3A61E091-E920-1041-9045-58CFBD0B7D12}" dt="2024-06-12T16:23:06.677" v="5318" actId="478"/>
          <ac:spMkLst>
            <pc:docMk/>
            <pc:sldMk cId="4173436238" sldId="452"/>
            <ac:spMk id="24" creationId="{3DB90D38-B747-78F1-C06C-4315E62364A7}"/>
          </ac:spMkLst>
        </pc:spChg>
        <pc:spChg chg="del">
          <ac:chgData name="Kwanghoon Jeong" userId="f3d143b3-b9be-494e-a1b3-f5a1df66c643" providerId="ADAL" clId="{3A61E091-E920-1041-9045-58CFBD0B7D12}" dt="2024-06-12T16:23:06.677" v="5318" actId="478"/>
          <ac:spMkLst>
            <pc:docMk/>
            <pc:sldMk cId="4173436238" sldId="452"/>
            <ac:spMk id="25" creationId="{38520764-A53B-43F4-A693-81157C44C304}"/>
          </ac:spMkLst>
        </pc:spChg>
        <pc:spChg chg="del">
          <ac:chgData name="Kwanghoon Jeong" userId="f3d143b3-b9be-494e-a1b3-f5a1df66c643" providerId="ADAL" clId="{3A61E091-E920-1041-9045-58CFBD0B7D12}" dt="2024-06-12T16:23:06.677" v="5318" actId="478"/>
          <ac:spMkLst>
            <pc:docMk/>
            <pc:sldMk cId="4173436238" sldId="452"/>
            <ac:spMk id="26" creationId="{D037C761-F92C-46AC-226B-07BCDE7DF85C}"/>
          </ac:spMkLst>
        </pc:spChg>
        <pc:picChg chg="mod">
          <ac:chgData name="Kwanghoon Jeong" userId="f3d143b3-b9be-494e-a1b3-f5a1df66c643" providerId="ADAL" clId="{3A61E091-E920-1041-9045-58CFBD0B7D12}" dt="2024-06-12T16:28:51.694" v="5334" actId="1076"/>
          <ac:picMkLst>
            <pc:docMk/>
            <pc:sldMk cId="4173436238" sldId="452"/>
            <ac:picMk id="7" creationId="{4C17475C-8B8D-A1AE-C346-51827E7F2427}"/>
          </ac:picMkLst>
        </pc:picChg>
        <pc:picChg chg="del">
          <ac:chgData name="Kwanghoon Jeong" userId="f3d143b3-b9be-494e-a1b3-f5a1df66c643" providerId="ADAL" clId="{3A61E091-E920-1041-9045-58CFBD0B7D12}" dt="2024-06-12T16:23:04.979" v="5317" actId="478"/>
          <ac:picMkLst>
            <pc:docMk/>
            <pc:sldMk cId="4173436238" sldId="452"/>
            <ac:picMk id="18" creationId="{7BA893CD-89E0-97BC-96FC-7B4692FE55DD}"/>
          </ac:picMkLst>
        </pc:picChg>
      </pc:sldChg>
      <pc:sldChg chg="addSp delSp modSp add mod ord">
        <pc:chgData name="Kwanghoon Jeong" userId="f3d143b3-b9be-494e-a1b3-f5a1df66c643" providerId="ADAL" clId="{3A61E091-E920-1041-9045-58CFBD0B7D12}" dt="2024-06-12T22:46:46.526" v="7558" actId="14100"/>
        <pc:sldMkLst>
          <pc:docMk/>
          <pc:sldMk cId="4294707217" sldId="453"/>
        </pc:sldMkLst>
        <pc:spChg chg="add mod">
          <ac:chgData name="Kwanghoon Jeong" userId="f3d143b3-b9be-494e-a1b3-f5a1df66c643" providerId="ADAL" clId="{3A61E091-E920-1041-9045-58CFBD0B7D12}" dt="2024-06-12T22:46:46.526" v="7558" actId="14100"/>
          <ac:spMkLst>
            <pc:docMk/>
            <pc:sldMk cId="4294707217" sldId="453"/>
            <ac:spMk id="2" creationId="{A356F7D8-E07B-DFB4-3FB6-570C00ED228C}"/>
          </ac:spMkLst>
        </pc:spChg>
        <pc:spChg chg="del mod">
          <ac:chgData name="Kwanghoon Jeong" userId="f3d143b3-b9be-494e-a1b3-f5a1df66c643" providerId="ADAL" clId="{3A61E091-E920-1041-9045-58CFBD0B7D12}" dt="2024-06-12T22:46:37.542" v="7546" actId="478"/>
          <ac:spMkLst>
            <pc:docMk/>
            <pc:sldMk cId="4294707217" sldId="453"/>
            <ac:spMk id="3" creationId="{CB72B6F2-C2BE-BFC6-885B-5953C67BE32C}"/>
          </ac:spMkLst>
        </pc:spChg>
        <pc:spChg chg="add mod">
          <ac:chgData name="Kwanghoon Jeong" userId="f3d143b3-b9be-494e-a1b3-f5a1df66c643" providerId="ADAL" clId="{3A61E091-E920-1041-9045-58CFBD0B7D12}" dt="2024-06-12T18:42:26.447" v="5888" actId="1076"/>
          <ac:spMkLst>
            <pc:docMk/>
            <pc:sldMk cId="4294707217" sldId="453"/>
            <ac:spMk id="8" creationId="{A6A7CDD3-6046-F470-D759-26A106686A2E}"/>
          </ac:spMkLst>
        </pc:spChg>
        <pc:spChg chg="add mod">
          <ac:chgData name="Kwanghoon Jeong" userId="f3d143b3-b9be-494e-a1b3-f5a1df66c643" providerId="ADAL" clId="{3A61E091-E920-1041-9045-58CFBD0B7D12}" dt="2024-06-12T18:42:26.447" v="5888" actId="1076"/>
          <ac:spMkLst>
            <pc:docMk/>
            <pc:sldMk cId="4294707217" sldId="453"/>
            <ac:spMk id="10" creationId="{172BA30A-C471-9B91-D786-5DAB759CFBC1}"/>
          </ac:spMkLst>
        </pc:spChg>
        <pc:spChg chg="add mod">
          <ac:chgData name="Kwanghoon Jeong" userId="f3d143b3-b9be-494e-a1b3-f5a1df66c643" providerId="ADAL" clId="{3A61E091-E920-1041-9045-58CFBD0B7D12}" dt="2024-06-12T18:42:26.447" v="5888" actId="1076"/>
          <ac:spMkLst>
            <pc:docMk/>
            <pc:sldMk cId="4294707217" sldId="453"/>
            <ac:spMk id="11" creationId="{15E60A5A-809C-4A6E-6982-D94BB64038A1}"/>
          </ac:spMkLst>
        </pc:spChg>
        <pc:spChg chg="del">
          <ac:chgData name="Kwanghoon Jeong" userId="f3d143b3-b9be-494e-a1b3-f5a1df66c643" providerId="ADAL" clId="{3A61E091-E920-1041-9045-58CFBD0B7D12}" dt="2024-06-12T16:32:12.592" v="5421" actId="21"/>
          <ac:spMkLst>
            <pc:docMk/>
            <pc:sldMk cId="4294707217" sldId="453"/>
            <ac:spMk id="16" creationId="{683C2877-7228-F6D1-AC81-990A28E888B2}"/>
          </ac:spMkLst>
        </pc:spChg>
        <pc:picChg chg="add mod">
          <ac:chgData name="Kwanghoon Jeong" userId="f3d143b3-b9be-494e-a1b3-f5a1df66c643" providerId="ADAL" clId="{3A61E091-E920-1041-9045-58CFBD0B7D12}" dt="2024-06-12T17:03:06.345" v="5803" actId="29295"/>
          <ac:picMkLst>
            <pc:docMk/>
            <pc:sldMk cId="4294707217" sldId="453"/>
            <ac:picMk id="5" creationId="{D7FD49B4-7F67-A838-674A-6DF4EB551E2E}"/>
          </ac:picMkLst>
        </pc:picChg>
      </pc:sldChg>
      <pc:sldChg chg="addSp delSp modSp add mod ord">
        <pc:chgData name="Kwanghoon Jeong" userId="f3d143b3-b9be-494e-a1b3-f5a1df66c643" providerId="ADAL" clId="{3A61E091-E920-1041-9045-58CFBD0B7D12}" dt="2024-06-12T22:45:21.840" v="7539" actId="113"/>
        <pc:sldMkLst>
          <pc:docMk/>
          <pc:sldMk cId="1767186141" sldId="454"/>
        </pc:sldMkLst>
        <pc:spChg chg="del mod">
          <ac:chgData name="Kwanghoon Jeong" userId="f3d143b3-b9be-494e-a1b3-f5a1df66c643" providerId="ADAL" clId="{3A61E091-E920-1041-9045-58CFBD0B7D12}" dt="2024-06-12T22:44:51.015" v="7528" actId="478"/>
          <ac:spMkLst>
            <pc:docMk/>
            <pc:sldMk cId="1767186141" sldId="454"/>
            <ac:spMk id="3" creationId="{CB72B6F2-C2BE-BFC6-885B-5953C67BE32C}"/>
          </ac:spMkLst>
        </pc:spChg>
        <pc:spChg chg="add mod">
          <ac:chgData name="Kwanghoon Jeong" userId="f3d143b3-b9be-494e-a1b3-f5a1df66c643" providerId="ADAL" clId="{3A61E091-E920-1041-9045-58CFBD0B7D12}" dt="2024-06-12T16:31:53.387" v="5420" actId="1076"/>
          <ac:spMkLst>
            <pc:docMk/>
            <pc:sldMk cId="1767186141" sldId="454"/>
            <ac:spMk id="6" creationId="{2E790770-529B-F551-E6C2-E91DB6E46260}"/>
          </ac:spMkLst>
        </pc:spChg>
        <pc:spChg chg="mod">
          <ac:chgData name="Kwanghoon Jeong" userId="f3d143b3-b9be-494e-a1b3-f5a1df66c643" providerId="ADAL" clId="{3A61E091-E920-1041-9045-58CFBD0B7D12}" dt="2024-06-12T16:31:53.387" v="5420" actId="1076"/>
          <ac:spMkLst>
            <pc:docMk/>
            <pc:sldMk cId="1767186141" sldId="454"/>
            <ac:spMk id="8" creationId="{FF27B875-4A55-3A0F-3B5A-FD1FAEEB1DC8}"/>
          </ac:spMkLst>
        </pc:spChg>
        <pc:spChg chg="add mod">
          <ac:chgData name="Kwanghoon Jeong" userId="f3d143b3-b9be-494e-a1b3-f5a1df66c643" providerId="ADAL" clId="{3A61E091-E920-1041-9045-58CFBD0B7D12}" dt="2024-06-12T22:44:51.376" v="7529"/>
          <ac:spMkLst>
            <pc:docMk/>
            <pc:sldMk cId="1767186141" sldId="454"/>
            <ac:spMk id="9" creationId="{38A964E2-2401-669B-A380-C9BA8F88DC68}"/>
          </ac:spMkLst>
        </pc:spChg>
        <pc:spChg chg="del">
          <ac:chgData name="Kwanghoon Jeong" userId="f3d143b3-b9be-494e-a1b3-f5a1df66c643" providerId="ADAL" clId="{3A61E091-E920-1041-9045-58CFBD0B7D12}" dt="2024-06-12T16:31:14.888" v="5415" actId="478"/>
          <ac:spMkLst>
            <pc:docMk/>
            <pc:sldMk cId="1767186141" sldId="454"/>
            <ac:spMk id="9" creationId="{93EDC51E-4D91-8B7D-BD0E-A81F9417DEF1}"/>
          </ac:spMkLst>
        </pc:spChg>
        <pc:spChg chg="del">
          <ac:chgData name="Kwanghoon Jeong" userId="f3d143b3-b9be-494e-a1b3-f5a1df66c643" providerId="ADAL" clId="{3A61E091-E920-1041-9045-58CFBD0B7D12}" dt="2024-06-12T16:31:14.888" v="5415" actId="478"/>
          <ac:spMkLst>
            <pc:docMk/>
            <pc:sldMk cId="1767186141" sldId="454"/>
            <ac:spMk id="10" creationId="{3BB3FFE9-003E-60CB-B042-52B5293566FE}"/>
          </ac:spMkLst>
        </pc:spChg>
        <pc:spChg chg="del">
          <ac:chgData name="Kwanghoon Jeong" userId="f3d143b3-b9be-494e-a1b3-f5a1df66c643" providerId="ADAL" clId="{3A61E091-E920-1041-9045-58CFBD0B7D12}" dt="2024-06-12T16:31:14.888" v="5415" actId="478"/>
          <ac:spMkLst>
            <pc:docMk/>
            <pc:sldMk cId="1767186141" sldId="454"/>
            <ac:spMk id="12" creationId="{AF50DCA3-26BF-3185-5969-4ACF1C054880}"/>
          </ac:spMkLst>
        </pc:spChg>
        <pc:spChg chg="del">
          <ac:chgData name="Kwanghoon Jeong" userId="f3d143b3-b9be-494e-a1b3-f5a1df66c643" providerId="ADAL" clId="{3A61E091-E920-1041-9045-58CFBD0B7D12}" dt="2024-06-12T16:31:14.888" v="5415" actId="478"/>
          <ac:spMkLst>
            <pc:docMk/>
            <pc:sldMk cId="1767186141" sldId="454"/>
            <ac:spMk id="13" creationId="{A4BA1C38-FF44-7DAC-A5F6-3FD7B070AA66}"/>
          </ac:spMkLst>
        </pc:spChg>
        <pc:spChg chg="add mod">
          <ac:chgData name="Kwanghoon Jeong" userId="f3d143b3-b9be-494e-a1b3-f5a1df66c643" providerId="ADAL" clId="{3A61E091-E920-1041-9045-58CFBD0B7D12}" dt="2024-06-12T16:31:53.387" v="5420" actId="1076"/>
          <ac:spMkLst>
            <pc:docMk/>
            <pc:sldMk cId="1767186141" sldId="454"/>
            <ac:spMk id="14" creationId="{34DB9B48-2EEA-8438-5809-E92999732D55}"/>
          </ac:spMkLst>
        </pc:spChg>
        <pc:spChg chg="del">
          <ac:chgData name="Kwanghoon Jeong" userId="f3d143b3-b9be-494e-a1b3-f5a1df66c643" providerId="ADAL" clId="{3A61E091-E920-1041-9045-58CFBD0B7D12}" dt="2024-06-12T16:31:12.088" v="5414" actId="478"/>
          <ac:spMkLst>
            <pc:docMk/>
            <pc:sldMk cId="1767186141" sldId="454"/>
            <ac:spMk id="15" creationId="{6D8E2A1B-79FC-1284-C8A7-7DC4FA4056A6}"/>
          </ac:spMkLst>
        </pc:spChg>
        <pc:spChg chg="add mod">
          <ac:chgData name="Kwanghoon Jeong" userId="f3d143b3-b9be-494e-a1b3-f5a1df66c643" providerId="ADAL" clId="{3A61E091-E920-1041-9045-58CFBD0B7D12}" dt="2024-06-12T22:45:21.840" v="7539" actId="113"/>
          <ac:spMkLst>
            <pc:docMk/>
            <pc:sldMk cId="1767186141" sldId="454"/>
            <ac:spMk id="16" creationId="{B0359630-BC18-EF65-84ED-BE690604B7C1}"/>
          </ac:spMkLst>
        </pc:spChg>
        <pc:spChg chg="add mod">
          <ac:chgData name="Kwanghoon Jeong" userId="f3d143b3-b9be-494e-a1b3-f5a1df66c643" providerId="ADAL" clId="{3A61E091-E920-1041-9045-58CFBD0B7D12}" dt="2024-06-12T16:32:59.788" v="5463" actId="14100"/>
          <ac:spMkLst>
            <pc:docMk/>
            <pc:sldMk cId="1767186141" sldId="454"/>
            <ac:spMk id="17" creationId="{77A56F2D-398D-D0FF-FA8C-BB3FE049EC06}"/>
          </ac:spMkLst>
        </pc:spChg>
        <pc:spChg chg="mod">
          <ac:chgData name="Kwanghoon Jeong" userId="f3d143b3-b9be-494e-a1b3-f5a1df66c643" providerId="ADAL" clId="{3A61E091-E920-1041-9045-58CFBD0B7D12}" dt="2024-06-12T16:31:53.387" v="5420" actId="1076"/>
          <ac:spMkLst>
            <pc:docMk/>
            <pc:sldMk cId="1767186141" sldId="454"/>
            <ac:spMk id="19" creationId="{34616E37-78D8-5A04-9C2D-D4ED01418EDE}"/>
          </ac:spMkLst>
        </pc:spChg>
        <pc:spChg chg="mod">
          <ac:chgData name="Kwanghoon Jeong" userId="f3d143b3-b9be-494e-a1b3-f5a1df66c643" providerId="ADAL" clId="{3A61E091-E920-1041-9045-58CFBD0B7D12}" dt="2024-06-12T16:31:53.387" v="5420" actId="1076"/>
          <ac:spMkLst>
            <pc:docMk/>
            <pc:sldMk cId="1767186141" sldId="454"/>
            <ac:spMk id="20" creationId="{5ABF6E3B-F601-15E6-7E86-9529B16ABAB5}"/>
          </ac:spMkLst>
        </pc:spChg>
        <pc:spChg chg="mod">
          <ac:chgData name="Kwanghoon Jeong" userId="f3d143b3-b9be-494e-a1b3-f5a1df66c643" providerId="ADAL" clId="{3A61E091-E920-1041-9045-58CFBD0B7D12}" dt="2024-06-12T16:31:53.387" v="5420" actId="1076"/>
          <ac:spMkLst>
            <pc:docMk/>
            <pc:sldMk cId="1767186141" sldId="454"/>
            <ac:spMk id="21" creationId="{B68A38C6-299D-F205-F774-AE806452EDE6}"/>
          </ac:spMkLst>
        </pc:spChg>
        <pc:spChg chg="del">
          <ac:chgData name="Kwanghoon Jeong" userId="f3d143b3-b9be-494e-a1b3-f5a1df66c643" providerId="ADAL" clId="{3A61E091-E920-1041-9045-58CFBD0B7D12}" dt="2024-06-12T16:31:14.888" v="5415" actId="478"/>
          <ac:spMkLst>
            <pc:docMk/>
            <pc:sldMk cId="1767186141" sldId="454"/>
            <ac:spMk id="22" creationId="{69A68F23-5CCF-0C77-1DF2-D3E89AE9126A}"/>
          </ac:spMkLst>
        </pc:spChg>
        <pc:spChg chg="del">
          <ac:chgData name="Kwanghoon Jeong" userId="f3d143b3-b9be-494e-a1b3-f5a1df66c643" providerId="ADAL" clId="{3A61E091-E920-1041-9045-58CFBD0B7D12}" dt="2024-06-12T16:31:12.088" v="5414" actId="478"/>
          <ac:spMkLst>
            <pc:docMk/>
            <pc:sldMk cId="1767186141" sldId="454"/>
            <ac:spMk id="23" creationId="{4B365A78-5F3B-6EFD-E3C1-CE557394D902}"/>
          </ac:spMkLst>
        </pc:spChg>
        <pc:spChg chg="del">
          <ac:chgData name="Kwanghoon Jeong" userId="f3d143b3-b9be-494e-a1b3-f5a1df66c643" providerId="ADAL" clId="{3A61E091-E920-1041-9045-58CFBD0B7D12}" dt="2024-06-12T16:31:12.088" v="5414" actId="478"/>
          <ac:spMkLst>
            <pc:docMk/>
            <pc:sldMk cId="1767186141" sldId="454"/>
            <ac:spMk id="24" creationId="{3DB90D38-B747-78F1-C06C-4315E62364A7}"/>
          </ac:spMkLst>
        </pc:spChg>
        <pc:spChg chg="del">
          <ac:chgData name="Kwanghoon Jeong" userId="f3d143b3-b9be-494e-a1b3-f5a1df66c643" providerId="ADAL" clId="{3A61E091-E920-1041-9045-58CFBD0B7D12}" dt="2024-06-12T16:31:12.088" v="5414" actId="478"/>
          <ac:spMkLst>
            <pc:docMk/>
            <pc:sldMk cId="1767186141" sldId="454"/>
            <ac:spMk id="25" creationId="{38520764-A53B-43F4-A693-81157C44C304}"/>
          </ac:spMkLst>
        </pc:spChg>
        <pc:spChg chg="del">
          <ac:chgData name="Kwanghoon Jeong" userId="f3d143b3-b9be-494e-a1b3-f5a1df66c643" providerId="ADAL" clId="{3A61E091-E920-1041-9045-58CFBD0B7D12}" dt="2024-06-12T16:31:12.088" v="5414" actId="478"/>
          <ac:spMkLst>
            <pc:docMk/>
            <pc:sldMk cId="1767186141" sldId="454"/>
            <ac:spMk id="26" creationId="{D037C761-F92C-46AC-226B-07BCDE7DF85C}"/>
          </ac:spMkLst>
        </pc:spChg>
        <pc:spChg chg="add mod">
          <ac:chgData name="Kwanghoon Jeong" userId="f3d143b3-b9be-494e-a1b3-f5a1df66c643" providerId="ADAL" clId="{3A61E091-E920-1041-9045-58CFBD0B7D12}" dt="2024-06-12T22:45:15.766" v="7538" actId="1076"/>
          <ac:spMkLst>
            <pc:docMk/>
            <pc:sldMk cId="1767186141" sldId="454"/>
            <ac:spMk id="28" creationId="{619F2F4C-1375-9196-DE2B-073BEEA4777C}"/>
          </ac:spMkLst>
        </pc:spChg>
        <pc:picChg chg="mod modCrop">
          <ac:chgData name="Kwanghoon Jeong" userId="f3d143b3-b9be-494e-a1b3-f5a1df66c643" providerId="ADAL" clId="{3A61E091-E920-1041-9045-58CFBD0B7D12}" dt="2024-06-12T16:31:53.387" v="5420" actId="1076"/>
          <ac:picMkLst>
            <pc:docMk/>
            <pc:sldMk cId="1767186141" sldId="454"/>
            <ac:picMk id="7" creationId="{4C17475C-8B8D-A1AE-C346-51827E7F2427}"/>
          </ac:picMkLst>
        </pc:picChg>
        <pc:picChg chg="del">
          <ac:chgData name="Kwanghoon Jeong" userId="f3d143b3-b9be-494e-a1b3-f5a1df66c643" providerId="ADAL" clId="{3A61E091-E920-1041-9045-58CFBD0B7D12}" dt="2024-06-12T16:31:12.088" v="5414" actId="478"/>
          <ac:picMkLst>
            <pc:docMk/>
            <pc:sldMk cId="1767186141" sldId="454"/>
            <ac:picMk id="18" creationId="{7BA893CD-89E0-97BC-96FC-7B4692FE55DD}"/>
          </ac:picMkLst>
        </pc:picChg>
      </pc:sldChg>
      <pc:sldChg chg="addSp delSp modSp add mod">
        <pc:chgData name="Kwanghoon Jeong" userId="f3d143b3-b9be-494e-a1b3-f5a1df66c643" providerId="ADAL" clId="{3A61E091-E920-1041-9045-58CFBD0B7D12}" dt="2024-06-12T22:46:49.623" v="7560"/>
        <pc:sldMkLst>
          <pc:docMk/>
          <pc:sldMk cId="266013079" sldId="455"/>
        </pc:sldMkLst>
        <pc:spChg chg="add mod">
          <ac:chgData name="Kwanghoon Jeong" userId="f3d143b3-b9be-494e-a1b3-f5a1df66c643" providerId="ADAL" clId="{3A61E091-E920-1041-9045-58CFBD0B7D12}" dt="2024-06-12T19:20:57.928" v="6022" actId="1076"/>
          <ac:spMkLst>
            <pc:docMk/>
            <pc:sldMk cId="266013079" sldId="455"/>
            <ac:spMk id="2" creationId="{70B795C3-AA68-2329-9359-D9C4390358EB}"/>
          </ac:spMkLst>
        </pc:spChg>
        <pc:spChg chg="add del mod">
          <ac:chgData name="Kwanghoon Jeong" userId="f3d143b3-b9be-494e-a1b3-f5a1df66c643" providerId="ADAL" clId="{3A61E091-E920-1041-9045-58CFBD0B7D12}" dt="2024-06-12T17:13:59.575" v="5846" actId="478"/>
          <ac:spMkLst>
            <pc:docMk/>
            <pc:sldMk cId="266013079" sldId="455"/>
            <ac:spMk id="2" creationId="{A1024577-6D67-DF25-44DF-E4BED5ADA357}"/>
          </ac:spMkLst>
        </pc:spChg>
        <pc:spChg chg="del">
          <ac:chgData name="Kwanghoon Jeong" userId="f3d143b3-b9be-494e-a1b3-f5a1df66c643" providerId="ADAL" clId="{3A61E091-E920-1041-9045-58CFBD0B7D12}" dt="2024-06-12T22:46:49.415" v="7559" actId="478"/>
          <ac:spMkLst>
            <pc:docMk/>
            <pc:sldMk cId="266013079" sldId="455"/>
            <ac:spMk id="3" creationId="{CB72B6F2-C2BE-BFC6-885B-5953C67BE32C}"/>
          </ac:spMkLst>
        </pc:spChg>
        <pc:spChg chg="add mod">
          <ac:chgData name="Kwanghoon Jeong" userId="f3d143b3-b9be-494e-a1b3-f5a1df66c643" providerId="ADAL" clId="{3A61E091-E920-1041-9045-58CFBD0B7D12}" dt="2024-06-12T19:08:20.640" v="5973" actId="14100"/>
          <ac:spMkLst>
            <pc:docMk/>
            <pc:sldMk cId="266013079" sldId="455"/>
            <ac:spMk id="5" creationId="{2BD1247D-9FAD-C423-EDC5-54B3A197A842}"/>
          </ac:spMkLst>
        </pc:spChg>
        <pc:spChg chg="add mod">
          <ac:chgData name="Kwanghoon Jeong" userId="f3d143b3-b9be-494e-a1b3-f5a1df66c643" providerId="ADAL" clId="{3A61E091-E920-1041-9045-58CFBD0B7D12}" dt="2024-06-12T19:23:21.146" v="6156" actId="1036"/>
          <ac:spMkLst>
            <pc:docMk/>
            <pc:sldMk cId="266013079" sldId="455"/>
            <ac:spMk id="6" creationId="{64ABAC78-EE8A-1965-5C2F-847E43018806}"/>
          </ac:spMkLst>
        </pc:spChg>
        <pc:spChg chg="add del">
          <ac:chgData name="Kwanghoon Jeong" userId="f3d143b3-b9be-494e-a1b3-f5a1df66c643" providerId="ADAL" clId="{3A61E091-E920-1041-9045-58CFBD0B7D12}" dt="2024-06-12T17:03:47.490" v="5808" actId="478"/>
          <ac:spMkLst>
            <pc:docMk/>
            <pc:sldMk cId="266013079" sldId="455"/>
            <ac:spMk id="6" creationId="{B80E4008-99CD-F1CD-A081-60F791B4D39F}"/>
          </ac:spMkLst>
        </pc:spChg>
        <pc:spChg chg="add mod">
          <ac:chgData name="Kwanghoon Jeong" userId="f3d143b3-b9be-494e-a1b3-f5a1df66c643" providerId="ADAL" clId="{3A61E091-E920-1041-9045-58CFBD0B7D12}" dt="2024-06-12T19:23:15.302" v="6148" actId="1035"/>
          <ac:spMkLst>
            <pc:docMk/>
            <pc:sldMk cId="266013079" sldId="455"/>
            <ac:spMk id="7" creationId="{E6BF1C53-455C-9B5E-28F4-B119FBFE2415}"/>
          </ac:spMkLst>
        </pc:spChg>
        <pc:spChg chg="add mod">
          <ac:chgData name="Kwanghoon Jeong" userId="f3d143b3-b9be-494e-a1b3-f5a1df66c643" providerId="ADAL" clId="{3A61E091-E920-1041-9045-58CFBD0B7D12}" dt="2024-06-12T22:46:49.623" v="7560"/>
          <ac:spMkLst>
            <pc:docMk/>
            <pc:sldMk cId="266013079" sldId="455"/>
            <ac:spMk id="8" creationId="{149113FB-0C74-769B-6B11-ECA611BB11C8}"/>
          </ac:spMkLst>
        </pc:spChg>
        <pc:spChg chg="add del mod">
          <ac:chgData name="Kwanghoon Jeong" userId="f3d143b3-b9be-494e-a1b3-f5a1df66c643" providerId="ADAL" clId="{3A61E091-E920-1041-9045-58CFBD0B7D12}" dt="2024-06-12T17:13:59.575" v="5846" actId="478"/>
          <ac:spMkLst>
            <pc:docMk/>
            <pc:sldMk cId="266013079" sldId="455"/>
            <ac:spMk id="8" creationId="{9F28DE86-0D7F-F3D3-02EA-1E90A4C6CBDB}"/>
          </ac:spMkLst>
        </pc:spChg>
        <pc:spChg chg="add del">
          <ac:chgData name="Kwanghoon Jeong" userId="f3d143b3-b9be-494e-a1b3-f5a1df66c643" providerId="ADAL" clId="{3A61E091-E920-1041-9045-58CFBD0B7D12}" dt="2024-06-12T17:03:47.490" v="5808" actId="478"/>
          <ac:spMkLst>
            <pc:docMk/>
            <pc:sldMk cId="266013079" sldId="455"/>
            <ac:spMk id="9" creationId="{93EDC51E-4D91-8B7D-BD0E-A81F9417DEF1}"/>
          </ac:spMkLst>
        </pc:spChg>
        <pc:spChg chg="add del mod">
          <ac:chgData name="Kwanghoon Jeong" userId="f3d143b3-b9be-494e-a1b3-f5a1df66c643" providerId="ADAL" clId="{3A61E091-E920-1041-9045-58CFBD0B7D12}" dt="2024-06-12T17:13:59.575" v="5846" actId="478"/>
          <ac:spMkLst>
            <pc:docMk/>
            <pc:sldMk cId="266013079" sldId="455"/>
            <ac:spMk id="10" creationId="{E3D3BE98-13A6-EF15-F7B2-195B664D4986}"/>
          </ac:spMkLst>
        </pc:spChg>
        <pc:spChg chg="add del">
          <ac:chgData name="Kwanghoon Jeong" userId="f3d143b3-b9be-494e-a1b3-f5a1df66c643" providerId="ADAL" clId="{3A61E091-E920-1041-9045-58CFBD0B7D12}" dt="2024-06-12T17:03:47.490" v="5808" actId="478"/>
          <ac:spMkLst>
            <pc:docMk/>
            <pc:sldMk cId="266013079" sldId="455"/>
            <ac:spMk id="12" creationId="{AF50DCA3-26BF-3185-5969-4ACF1C054880}"/>
          </ac:spMkLst>
        </pc:spChg>
        <pc:spChg chg="add del">
          <ac:chgData name="Kwanghoon Jeong" userId="f3d143b3-b9be-494e-a1b3-f5a1df66c643" providerId="ADAL" clId="{3A61E091-E920-1041-9045-58CFBD0B7D12}" dt="2024-06-12T17:03:47.490" v="5808" actId="478"/>
          <ac:spMkLst>
            <pc:docMk/>
            <pc:sldMk cId="266013079" sldId="455"/>
            <ac:spMk id="14" creationId="{F47C48F5-A494-D44F-BCA4-577C69BB0328}"/>
          </ac:spMkLst>
        </pc:spChg>
        <pc:spChg chg="add del mod">
          <ac:chgData name="Kwanghoon Jeong" userId="f3d143b3-b9be-494e-a1b3-f5a1df66c643" providerId="ADAL" clId="{3A61E091-E920-1041-9045-58CFBD0B7D12}" dt="2024-06-12T17:13:57.852" v="5845" actId="478"/>
          <ac:spMkLst>
            <pc:docMk/>
            <pc:sldMk cId="266013079" sldId="455"/>
            <ac:spMk id="17" creationId="{CAEDFE7A-0E9F-3537-738D-3E8172224590}"/>
          </ac:spMkLst>
        </pc:spChg>
        <pc:picChg chg="del mod">
          <ac:chgData name="Kwanghoon Jeong" userId="f3d143b3-b9be-494e-a1b3-f5a1df66c643" providerId="ADAL" clId="{3A61E091-E920-1041-9045-58CFBD0B7D12}" dt="2024-06-12T17:13:59.575" v="5846" actId="478"/>
          <ac:picMkLst>
            <pc:docMk/>
            <pc:sldMk cId="266013079" sldId="455"/>
            <ac:picMk id="5" creationId="{D7FD49B4-7F67-A838-674A-6DF4EB551E2E}"/>
          </ac:picMkLst>
        </pc:picChg>
        <pc:picChg chg="add del">
          <ac:chgData name="Kwanghoon Jeong" userId="f3d143b3-b9be-494e-a1b3-f5a1df66c643" providerId="ADAL" clId="{3A61E091-E920-1041-9045-58CFBD0B7D12}" dt="2024-06-12T17:03:47.490" v="5808" actId="478"/>
          <ac:picMkLst>
            <pc:docMk/>
            <pc:sldMk cId="266013079" sldId="455"/>
            <ac:picMk id="7" creationId="{4C17475C-8B8D-A1AE-C346-51827E7F2427}"/>
          </ac:picMkLst>
        </pc:picChg>
        <pc:picChg chg="add mod">
          <ac:chgData name="Kwanghoon Jeong" userId="f3d143b3-b9be-494e-a1b3-f5a1df66c643" providerId="ADAL" clId="{3A61E091-E920-1041-9045-58CFBD0B7D12}" dt="2024-06-12T19:21:51.809" v="6125" actId="1076"/>
          <ac:picMkLst>
            <pc:docMk/>
            <pc:sldMk cId="266013079" sldId="455"/>
            <ac:picMk id="13" creationId="{9E89661E-13C2-08C4-0C56-6F232BBB81EA}"/>
          </ac:picMkLst>
        </pc:picChg>
        <pc:picChg chg="add mod">
          <ac:chgData name="Kwanghoon Jeong" userId="f3d143b3-b9be-494e-a1b3-f5a1df66c643" providerId="ADAL" clId="{3A61E091-E920-1041-9045-58CFBD0B7D12}" dt="2024-06-12T18:43:17.775" v="5899" actId="1076"/>
          <ac:picMkLst>
            <pc:docMk/>
            <pc:sldMk cId="266013079" sldId="455"/>
            <ac:picMk id="16" creationId="{56169AF6-D056-E01B-F889-DE271FCD0751}"/>
          </ac:picMkLst>
        </pc:picChg>
        <pc:picChg chg="add mod modCrop">
          <ac:chgData name="Kwanghoon Jeong" userId="f3d143b3-b9be-494e-a1b3-f5a1df66c643" providerId="ADAL" clId="{3A61E091-E920-1041-9045-58CFBD0B7D12}" dt="2024-06-12T18:43:43.503" v="5901" actId="14100"/>
          <ac:picMkLst>
            <pc:docMk/>
            <pc:sldMk cId="266013079" sldId="455"/>
            <ac:picMk id="18" creationId="{A3531B19-9772-BA04-C88D-C6CBE4818909}"/>
          </ac:picMkLst>
        </pc:picChg>
      </pc:sldChg>
      <pc:sldChg chg="addSp delSp modSp mod">
        <pc:chgData name="Kwanghoon Jeong" userId="f3d143b3-b9be-494e-a1b3-f5a1df66c643" providerId="ADAL" clId="{3A61E091-E920-1041-9045-58CFBD0B7D12}" dt="2024-06-13T01:34:54.664" v="8548"/>
        <pc:sldMkLst>
          <pc:docMk/>
          <pc:sldMk cId="30900900" sldId="456"/>
        </pc:sldMkLst>
        <pc:spChg chg="del">
          <ac:chgData name="Kwanghoon Jeong" userId="f3d143b3-b9be-494e-a1b3-f5a1df66c643" providerId="ADAL" clId="{3A61E091-E920-1041-9045-58CFBD0B7D12}" dt="2024-06-13T01:34:54.458" v="8547" actId="478"/>
          <ac:spMkLst>
            <pc:docMk/>
            <pc:sldMk cId="30900900" sldId="456"/>
            <ac:spMk id="3" creationId="{79472111-4CB7-1163-7C8A-084694D33F45}"/>
          </ac:spMkLst>
        </pc:spChg>
        <pc:spChg chg="add mod">
          <ac:chgData name="Kwanghoon Jeong" userId="f3d143b3-b9be-494e-a1b3-f5a1df66c643" providerId="ADAL" clId="{3A61E091-E920-1041-9045-58CFBD0B7D12}" dt="2024-06-13T01:34:54.664" v="8548"/>
          <ac:spMkLst>
            <pc:docMk/>
            <pc:sldMk cId="30900900" sldId="456"/>
            <ac:spMk id="8" creationId="{B186D461-BA9A-BF65-FCD6-CCC721971098}"/>
          </ac:spMkLst>
        </pc:spChg>
      </pc:sldChg>
      <pc:sldChg chg="delSp modSp add del mod ord">
        <pc:chgData name="Kwanghoon Jeong" userId="f3d143b3-b9be-494e-a1b3-f5a1df66c643" providerId="ADAL" clId="{3A61E091-E920-1041-9045-58CFBD0B7D12}" dt="2024-06-12T18:42:17.392" v="5886" actId="2696"/>
        <pc:sldMkLst>
          <pc:docMk/>
          <pc:sldMk cId="3061999890" sldId="456"/>
        </pc:sldMkLst>
        <pc:spChg chg="del mod">
          <ac:chgData name="Kwanghoon Jeong" userId="f3d143b3-b9be-494e-a1b3-f5a1df66c643" providerId="ADAL" clId="{3A61E091-E920-1041-9045-58CFBD0B7D12}" dt="2024-06-12T18:42:14.269" v="5885" actId="21"/>
          <ac:spMkLst>
            <pc:docMk/>
            <pc:sldMk cId="3061999890" sldId="456"/>
            <ac:spMk id="2" creationId="{A1024577-6D67-DF25-44DF-E4BED5ADA357}"/>
          </ac:spMkLst>
        </pc:spChg>
        <pc:spChg chg="mod">
          <ac:chgData name="Kwanghoon Jeong" userId="f3d143b3-b9be-494e-a1b3-f5a1df66c643" providerId="ADAL" clId="{3A61E091-E920-1041-9045-58CFBD0B7D12}" dt="2024-06-12T18:41:43.621" v="5877" actId="1076"/>
          <ac:spMkLst>
            <pc:docMk/>
            <pc:sldMk cId="3061999890" sldId="456"/>
            <ac:spMk id="4" creationId="{5C4C0182-2019-4410-975B-E0DDDA00EE01}"/>
          </ac:spMkLst>
        </pc:spChg>
        <pc:spChg chg="del mod">
          <ac:chgData name="Kwanghoon Jeong" userId="f3d143b3-b9be-494e-a1b3-f5a1df66c643" providerId="ADAL" clId="{3A61E091-E920-1041-9045-58CFBD0B7D12}" dt="2024-06-12T18:42:14.269" v="5885" actId="21"/>
          <ac:spMkLst>
            <pc:docMk/>
            <pc:sldMk cId="3061999890" sldId="456"/>
            <ac:spMk id="8" creationId="{9F28DE86-0D7F-F3D3-02EA-1E90A4C6CBDB}"/>
          </ac:spMkLst>
        </pc:spChg>
        <pc:spChg chg="del mod">
          <ac:chgData name="Kwanghoon Jeong" userId="f3d143b3-b9be-494e-a1b3-f5a1df66c643" providerId="ADAL" clId="{3A61E091-E920-1041-9045-58CFBD0B7D12}" dt="2024-06-12T18:42:14.269" v="5885" actId="21"/>
          <ac:spMkLst>
            <pc:docMk/>
            <pc:sldMk cId="3061999890" sldId="456"/>
            <ac:spMk id="10" creationId="{E3D3BE98-13A6-EF15-F7B2-195B664D4986}"/>
          </ac:spMkLst>
        </pc:spChg>
        <pc:spChg chg="del">
          <ac:chgData name="Kwanghoon Jeong" userId="f3d143b3-b9be-494e-a1b3-f5a1df66c643" providerId="ADAL" clId="{3A61E091-E920-1041-9045-58CFBD0B7D12}" dt="2024-06-12T17:14:20.679" v="5855" actId="478"/>
          <ac:spMkLst>
            <pc:docMk/>
            <pc:sldMk cId="3061999890" sldId="456"/>
            <ac:spMk id="17" creationId="{CAEDFE7A-0E9F-3537-738D-3E8172224590}"/>
          </ac:spMkLst>
        </pc:spChg>
        <pc:picChg chg="mod">
          <ac:chgData name="Kwanghoon Jeong" userId="f3d143b3-b9be-494e-a1b3-f5a1df66c643" providerId="ADAL" clId="{3A61E091-E920-1041-9045-58CFBD0B7D12}" dt="2024-06-12T18:41:08.020" v="5864" actId="1076"/>
          <ac:picMkLst>
            <pc:docMk/>
            <pc:sldMk cId="3061999890" sldId="456"/>
            <ac:picMk id="5" creationId="{D7FD49B4-7F67-A838-674A-6DF4EB551E2E}"/>
          </ac:picMkLst>
        </pc:picChg>
        <pc:picChg chg="del">
          <ac:chgData name="Kwanghoon Jeong" userId="f3d143b3-b9be-494e-a1b3-f5a1df66c643" providerId="ADAL" clId="{3A61E091-E920-1041-9045-58CFBD0B7D12}" dt="2024-06-12T17:14:21.247" v="5856" actId="478"/>
          <ac:picMkLst>
            <pc:docMk/>
            <pc:sldMk cId="3061999890" sldId="456"/>
            <ac:picMk id="13" creationId="{9E89661E-13C2-08C4-0C56-6F232BBB81EA}"/>
          </ac:picMkLst>
        </pc:picChg>
        <pc:picChg chg="del">
          <ac:chgData name="Kwanghoon Jeong" userId="f3d143b3-b9be-494e-a1b3-f5a1df66c643" providerId="ADAL" clId="{3A61E091-E920-1041-9045-58CFBD0B7D12}" dt="2024-06-12T17:14:21.810" v="5857" actId="478"/>
          <ac:picMkLst>
            <pc:docMk/>
            <pc:sldMk cId="3061999890" sldId="456"/>
            <ac:picMk id="16" creationId="{56169AF6-D056-E01B-F889-DE271FCD0751}"/>
          </ac:picMkLst>
        </pc:picChg>
      </pc:sldChg>
      <pc:sldChg chg="addSp delSp modSp add mod modNotesTx">
        <pc:chgData name="Kwanghoon Jeong" userId="f3d143b3-b9be-494e-a1b3-f5a1df66c643" providerId="ADAL" clId="{3A61E091-E920-1041-9045-58CFBD0B7D12}" dt="2024-06-12T22:47:04.893" v="7564"/>
        <pc:sldMkLst>
          <pc:docMk/>
          <pc:sldMk cId="2776863300" sldId="457"/>
        </pc:sldMkLst>
        <pc:spChg chg="add mod">
          <ac:chgData name="Kwanghoon Jeong" userId="f3d143b3-b9be-494e-a1b3-f5a1df66c643" providerId="ADAL" clId="{3A61E091-E920-1041-9045-58CFBD0B7D12}" dt="2024-06-12T20:33:26.385" v="6381" actId="14100"/>
          <ac:spMkLst>
            <pc:docMk/>
            <pc:sldMk cId="2776863300" sldId="457"/>
            <ac:spMk id="2" creationId="{D4F1D584-029F-5D62-2800-D9029CCB3948}"/>
          </ac:spMkLst>
        </pc:spChg>
        <pc:spChg chg="del">
          <ac:chgData name="Kwanghoon Jeong" userId="f3d143b3-b9be-494e-a1b3-f5a1df66c643" providerId="ADAL" clId="{3A61E091-E920-1041-9045-58CFBD0B7D12}" dt="2024-06-12T22:47:04.493" v="7563" actId="478"/>
          <ac:spMkLst>
            <pc:docMk/>
            <pc:sldMk cId="2776863300" sldId="457"/>
            <ac:spMk id="3" creationId="{27752817-04A0-2FB3-5843-CBCEC0F076D3}"/>
          </ac:spMkLst>
        </pc:spChg>
        <pc:spChg chg="add mod">
          <ac:chgData name="Kwanghoon Jeong" userId="f3d143b3-b9be-494e-a1b3-f5a1df66c643" providerId="ADAL" clId="{3A61E091-E920-1041-9045-58CFBD0B7D12}" dt="2024-06-12T20:33:19.528" v="6378" actId="1076"/>
          <ac:spMkLst>
            <pc:docMk/>
            <pc:sldMk cId="2776863300" sldId="457"/>
            <ac:spMk id="6" creationId="{1E97D55D-60D2-AAC2-7412-DA4D65E3737C}"/>
          </ac:spMkLst>
        </pc:spChg>
        <pc:spChg chg="add del mod">
          <ac:chgData name="Kwanghoon Jeong" userId="f3d143b3-b9be-494e-a1b3-f5a1df66c643" providerId="ADAL" clId="{3A61E091-E920-1041-9045-58CFBD0B7D12}" dt="2024-06-12T19:50:26.783" v="6270" actId="478"/>
          <ac:spMkLst>
            <pc:docMk/>
            <pc:sldMk cId="2776863300" sldId="457"/>
            <ac:spMk id="11" creationId="{3A7C663C-6891-39C1-33AC-8042FFA863C0}"/>
          </ac:spMkLst>
        </pc:spChg>
        <pc:spChg chg="add mod">
          <ac:chgData name="Kwanghoon Jeong" userId="f3d143b3-b9be-494e-a1b3-f5a1df66c643" providerId="ADAL" clId="{3A61E091-E920-1041-9045-58CFBD0B7D12}" dt="2024-06-12T20:29:43.967" v="6300"/>
          <ac:spMkLst>
            <pc:docMk/>
            <pc:sldMk cId="2776863300" sldId="457"/>
            <ac:spMk id="19" creationId="{439B5CDE-DF23-3A27-4A5D-E458C961D1C7}"/>
          </ac:spMkLst>
        </pc:spChg>
        <pc:spChg chg="add mod">
          <ac:chgData name="Kwanghoon Jeong" userId="f3d143b3-b9be-494e-a1b3-f5a1df66c643" providerId="ADAL" clId="{3A61E091-E920-1041-9045-58CFBD0B7D12}" dt="2024-06-12T20:29:43.967" v="6300"/>
          <ac:spMkLst>
            <pc:docMk/>
            <pc:sldMk cId="2776863300" sldId="457"/>
            <ac:spMk id="20" creationId="{32FA86B6-F744-3C6E-BC53-74F775CAB3A7}"/>
          </ac:spMkLst>
        </pc:spChg>
        <pc:spChg chg="add mod">
          <ac:chgData name="Kwanghoon Jeong" userId="f3d143b3-b9be-494e-a1b3-f5a1df66c643" providerId="ADAL" clId="{3A61E091-E920-1041-9045-58CFBD0B7D12}" dt="2024-06-12T20:32:01.995" v="6363" actId="1076"/>
          <ac:spMkLst>
            <pc:docMk/>
            <pc:sldMk cId="2776863300" sldId="457"/>
            <ac:spMk id="21" creationId="{8BBEEC14-6C7A-0938-31A7-B87644F14803}"/>
          </ac:spMkLst>
        </pc:spChg>
        <pc:spChg chg="add mod">
          <ac:chgData name="Kwanghoon Jeong" userId="f3d143b3-b9be-494e-a1b3-f5a1df66c643" providerId="ADAL" clId="{3A61E091-E920-1041-9045-58CFBD0B7D12}" dt="2024-06-12T20:34:26.503" v="6393" actId="1076"/>
          <ac:spMkLst>
            <pc:docMk/>
            <pc:sldMk cId="2776863300" sldId="457"/>
            <ac:spMk id="22" creationId="{2186CD2A-0DCC-0857-2B57-95966FFE6CF7}"/>
          </ac:spMkLst>
        </pc:spChg>
        <pc:spChg chg="add del mod">
          <ac:chgData name="Kwanghoon Jeong" userId="f3d143b3-b9be-494e-a1b3-f5a1df66c643" providerId="ADAL" clId="{3A61E091-E920-1041-9045-58CFBD0B7D12}" dt="2024-06-12T20:36:24.070" v="6417"/>
          <ac:spMkLst>
            <pc:docMk/>
            <pc:sldMk cId="2776863300" sldId="457"/>
            <ac:spMk id="23" creationId="{709547E6-3284-B75E-4930-33A237462B8A}"/>
          </ac:spMkLst>
        </pc:spChg>
        <pc:spChg chg="add mod">
          <ac:chgData name="Kwanghoon Jeong" userId="f3d143b3-b9be-494e-a1b3-f5a1df66c643" providerId="ADAL" clId="{3A61E091-E920-1041-9045-58CFBD0B7D12}" dt="2024-06-12T22:47:04.893" v="7564"/>
          <ac:spMkLst>
            <pc:docMk/>
            <pc:sldMk cId="2776863300" sldId="457"/>
            <ac:spMk id="26" creationId="{3AC914A1-2E17-B131-4631-408AE8F4EF23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49" creationId="{DF547901-18FD-7949-E40D-FD8C6E7BA6AD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50" creationId="{77F3EA13-110F-F9B6-39A7-352177DA9F77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51" creationId="{92DB8F1E-F963-646E-D82E-608C99432637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53" creationId="{D6751E11-D88D-5E33-B0A1-2690C4A0E170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54" creationId="{91F5F25C-C831-A8EB-1452-F2F9138E9329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56" creationId="{AF2A9690-748D-6698-921C-6DB8ABC67637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57" creationId="{05E69006-BC9C-B367-5D93-EA68DE150D47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58" creationId="{DB6FA113-CF67-2D58-634C-4A352C81B4EF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59" creationId="{31D5D04D-4762-EAAE-F25F-A63CC4CF2901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60" creationId="{B578BDFD-B83E-A514-C5F2-29A6EDBDF5D6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61" creationId="{44BE5CC0-7B96-9067-4AE4-AB0AE0645BD8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62" creationId="{60E209D7-6FDD-614A-3193-6B79315BB697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63" creationId="{D37A246A-4311-0653-3350-4832280A386F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64" creationId="{0AD39B18-9291-6274-CB54-863BCE74CE6F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65" creationId="{E2664CBC-3C21-05F1-2863-04165EF97BCC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66" creationId="{2F943AF8-C0BE-2648-E4F5-5C0C59EEAC73}"/>
          </ac:spMkLst>
        </pc:spChg>
        <pc:spChg chg="del">
          <ac:chgData name="Kwanghoon Jeong" userId="f3d143b3-b9be-494e-a1b3-f5a1df66c643" providerId="ADAL" clId="{3A61E091-E920-1041-9045-58CFBD0B7D12}" dt="2024-06-12T19:20:17.108" v="6016" actId="478"/>
          <ac:spMkLst>
            <pc:docMk/>
            <pc:sldMk cId="2776863300" sldId="457"/>
            <ac:spMk id="70" creationId="{6A9DAE0A-730F-1833-B683-A33F521BA41D}"/>
          </ac:spMkLst>
        </pc:spChg>
        <pc:picChg chg="mod modCrop">
          <ac:chgData name="Kwanghoon Jeong" userId="f3d143b3-b9be-494e-a1b3-f5a1df66c643" providerId="ADAL" clId="{3A61E091-E920-1041-9045-58CFBD0B7D12}" dt="2024-06-12T19:20:27.396" v="6018" actId="732"/>
          <ac:picMkLst>
            <pc:docMk/>
            <pc:sldMk cId="2776863300" sldId="457"/>
            <ac:picMk id="5" creationId="{F837D848-CC52-79E9-D558-43BE3D7D15F2}"/>
          </ac:picMkLst>
        </pc:picChg>
        <pc:picChg chg="mod modCrop">
          <ac:chgData name="Kwanghoon Jeong" userId="f3d143b3-b9be-494e-a1b3-f5a1df66c643" providerId="ADAL" clId="{3A61E091-E920-1041-9045-58CFBD0B7D12}" dt="2024-06-12T19:20:39.065" v="6021" actId="732"/>
          <ac:picMkLst>
            <pc:docMk/>
            <pc:sldMk cId="2776863300" sldId="457"/>
            <ac:picMk id="7" creationId="{0F6A2618-8642-3C85-ABEE-383EA62D7C37}"/>
          </ac:picMkLst>
        </pc:picChg>
        <pc:picChg chg="add mod">
          <ac:chgData name="Kwanghoon Jeong" userId="f3d143b3-b9be-494e-a1b3-f5a1df66c643" providerId="ADAL" clId="{3A61E091-E920-1041-9045-58CFBD0B7D12}" dt="2024-06-12T20:33:21.050" v="6379" actId="1076"/>
          <ac:picMkLst>
            <pc:docMk/>
            <pc:sldMk cId="2776863300" sldId="457"/>
            <ac:picMk id="9" creationId="{CE57B275-122E-893B-4BB0-9F859769966B}"/>
          </ac:picMkLst>
        </pc:picChg>
        <pc:picChg chg="del">
          <ac:chgData name="Kwanghoon Jeong" userId="f3d143b3-b9be-494e-a1b3-f5a1df66c643" providerId="ADAL" clId="{3A61E091-E920-1041-9045-58CFBD0B7D12}" dt="2024-06-12T19:20:17.108" v="6016" actId="478"/>
          <ac:picMkLst>
            <pc:docMk/>
            <pc:sldMk cId="2776863300" sldId="457"/>
            <ac:picMk id="10" creationId="{68430A23-3393-A32A-8F2B-D48763945DE8}"/>
          </ac:picMkLst>
        </pc:picChg>
        <pc:picChg chg="del">
          <ac:chgData name="Kwanghoon Jeong" userId="f3d143b3-b9be-494e-a1b3-f5a1df66c643" providerId="ADAL" clId="{3A61E091-E920-1041-9045-58CFBD0B7D12}" dt="2024-06-12T19:20:17.108" v="6016" actId="478"/>
          <ac:picMkLst>
            <pc:docMk/>
            <pc:sldMk cId="2776863300" sldId="457"/>
            <ac:picMk id="12" creationId="{5EC2691E-FCC3-0562-9D46-45C3EB359169}"/>
          </ac:picMkLst>
        </pc:picChg>
        <pc:picChg chg="add mod">
          <ac:chgData name="Kwanghoon Jeong" userId="f3d143b3-b9be-494e-a1b3-f5a1df66c643" providerId="ADAL" clId="{3A61E091-E920-1041-9045-58CFBD0B7D12}" dt="2024-06-12T20:34:31.209" v="6395" actId="1076"/>
          <ac:picMkLst>
            <pc:docMk/>
            <pc:sldMk cId="2776863300" sldId="457"/>
            <ac:picMk id="14" creationId="{BA3A5464-785C-62EF-889D-8EE48AE59ADE}"/>
          </ac:picMkLst>
        </pc:picChg>
        <pc:picChg chg="add mod">
          <ac:chgData name="Kwanghoon Jeong" userId="f3d143b3-b9be-494e-a1b3-f5a1df66c643" providerId="ADAL" clId="{3A61E091-E920-1041-9045-58CFBD0B7D12}" dt="2024-06-12T20:36:21.529" v="6415" actId="1076"/>
          <ac:picMkLst>
            <pc:docMk/>
            <pc:sldMk cId="2776863300" sldId="457"/>
            <ac:picMk id="16" creationId="{E512F721-4257-E4B5-7B17-E31F9E2533BC}"/>
          </ac:picMkLst>
        </pc:picChg>
        <pc:picChg chg="add mod">
          <ac:chgData name="Kwanghoon Jeong" userId="f3d143b3-b9be-494e-a1b3-f5a1df66c643" providerId="ADAL" clId="{3A61E091-E920-1041-9045-58CFBD0B7D12}" dt="2024-06-12T20:34:31.209" v="6395" actId="1076"/>
          <ac:picMkLst>
            <pc:docMk/>
            <pc:sldMk cId="2776863300" sldId="457"/>
            <ac:picMk id="18" creationId="{09F5651C-2912-2CE4-27DB-2401AF25D9FF}"/>
          </ac:picMkLst>
        </pc:picChg>
        <pc:picChg chg="add mod">
          <ac:chgData name="Kwanghoon Jeong" userId="f3d143b3-b9be-494e-a1b3-f5a1df66c643" providerId="ADAL" clId="{3A61E091-E920-1041-9045-58CFBD0B7D12}" dt="2024-06-12T20:40:03.945" v="6427" actId="14100"/>
          <ac:picMkLst>
            <pc:docMk/>
            <pc:sldMk cId="2776863300" sldId="457"/>
            <ac:picMk id="25" creationId="{B0E9F11E-0BE4-5393-E116-2D99BD3281BC}"/>
          </ac:picMkLst>
        </pc:picChg>
        <pc:picChg chg="del">
          <ac:chgData name="Kwanghoon Jeong" userId="f3d143b3-b9be-494e-a1b3-f5a1df66c643" providerId="ADAL" clId="{3A61E091-E920-1041-9045-58CFBD0B7D12}" dt="2024-06-12T19:20:17.108" v="6016" actId="478"/>
          <ac:picMkLst>
            <pc:docMk/>
            <pc:sldMk cId="2776863300" sldId="457"/>
            <ac:picMk id="55" creationId="{E3AB7D19-1BDE-20E7-7E59-7415CDD98283}"/>
          </ac:picMkLst>
        </pc:picChg>
        <pc:picChg chg="del">
          <ac:chgData name="Kwanghoon Jeong" userId="f3d143b3-b9be-494e-a1b3-f5a1df66c643" providerId="ADAL" clId="{3A61E091-E920-1041-9045-58CFBD0B7D12}" dt="2024-06-12T19:20:17.108" v="6016" actId="478"/>
          <ac:picMkLst>
            <pc:docMk/>
            <pc:sldMk cId="2776863300" sldId="457"/>
            <ac:picMk id="69" creationId="{540F8CCF-10E2-C6D3-F08F-F88E6AC2CF58}"/>
          </ac:picMkLst>
        </pc:pic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44" creationId="{45FF8473-513A-ECDE-2BD7-5CBF3B2E7829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45" creationId="{5E05335D-8374-BDC6-3D1D-7E42756612AF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46" creationId="{50EDBD38-E77E-9F3B-409E-7A46652E599D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47" creationId="{526501F9-07A0-6476-ED16-2BC5D92F01C8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48" creationId="{44B68E47-2455-3DB2-1CE3-2D061B59AEF8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52" creationId="{6C832D82-665B-E95E-B8AA-22FFFFA73FB8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67" creationId="{7BC53823-BA6F-2284-C0C0-BA758513042D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68" creationId="{6647A0F4-B95A-9E29-EE65-9433255109F1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71" creationId="{B429237E-D551-1E1D-AE22-4DCAD79B5A11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72" creationId="{56DBC55B-A334-865B-F4DA-C399BE383BA0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73" creationId="{C7E9EBF1-1E81-96F7-B6F9-D0023D46DF0A}"/>
          </ac:cxnSpMkLst>
        </pc:cxnChg>
        <pc:cxnChg chg="del">
          <ac:chgData name="Kwanghoon Jeong" userId="f3d143b3-b9be-494e-a1b3-f5a1df66c643" providerId="ADAL" clId="{3A61E091-E920-1041-9045-58CFBD0B7D12}" dt="2024-06-12T19:20:17.108" v="6016" actId="478"/>
          <ac:cxnSpMkLst>
            <pc:docMk/>
            <pc:sldMk cId="2776863300" sldId="457"/>
            <ac:cxnSpMk id="74" creationId="{05403477-1A5A-7162-01C2-0FD3BBBC9C1A}"/>
          </ac:cxnSpMkLst>
        </pc:cxnChg>
      </pc:sldChg>
      <pc:sldChg chg="addSp delSp modSp new mod">
        <pc:chgData name="Kwanghoon Jeong" userId="f3d143b3-b9be-494e-a1b3-f5a1df66c643" providerId="ADAL" clId="{3A61E091-E920-1041-9045-58CFBD0B7D12}" dt="2024-06-12T22:47:15.766" v="7566"/>
        <pc:sldMkLst>
          <pc:docMk/>
          <pc:sldMk cId="1169321560" sldId="458"/>
        </pc:sldMkLst>
        <pc:spChg chg="del mod">
          <ac:chgData name="Kwanghoon Jeong" userId="f3d143b3-b9be-494e-a1b3-f5a1df66c643" providerId="ADAL" clId="{3A61E091-E920-1041-9045-58CFBD0B7D12}" dt="2024-06-12T20:47:29.847" v="6437" actId="478"/>
          <ac:spMkLst>
            <pc:docMk/>
            <pc:sldMk cId="1169321560" sldId="458"/>
            <ac:spMk id="2" creationId="{AC779EBD-8786-B297-93B8-C1982DBF0272}"/>
          </ac:spMkLst>
        </pc:spChg>
        <pc:spChg chg="del">
          <ac:chgData name="Kwanghoon Jeong" userId="f3d143b3-b9be-494e-a1b3-f5a1df66c643" providerId="ADAL" clId="{3A61E091-E920-1041-9045-58CFBD0B7D12}" dt="2024-06-12T22:47:15.597" v="7565" actId="478"/>
          <ac:spMkLst>
            <pc:docMk/>
            <pc:sldMk cId="1169321560" sldId="458"/>
            <ac:spMk id="3" creationId="{B72E5F57-E6E3-DDF8-64A9-A6D921DBC7F6}"/>
          </ac:spMkLst>
        </pc:spChg>
        <pc:spChg chg="del">
          <ac:chgData name="Kwanghoon Jeong" userId="f3d143b3-b9be-494e-a1b3-f5a1df66c643" providerId="ADAL" clId="{3A61E091-E920-1041-9045-58CFBD0B7D12}" dt="2024-06-12T20:47:26.194" v="6432" actId="478"/>
          <ac:spMkLst>
            <pc:docMk/>
            <pc:sldMk cId="1169321560" sldId="458"/>
            <ac:spMk id="5" creationId="{BD02BDE5-EF22-B51B-CB83-DF24677AAC6E}"/>
          </ac:spMkLst>
        </pc:spChg>
        <pc:spChg chg="del">
          <ac:chgData name="Kwanghoon Jeong" userId="f3d143b3-b9be-494e-a1b3-f5a1df66c643" providerId="ADAL" clId="{3A61E091-E920-1041-9045-58CFBD0B7D12}" dt="2024-06-12T20:47:28.101" v="6434" actId="478"/>
          <ac:spMkLst>
            <pc:docMk/>
            <pc:sldMk cId="1169321560" sldId="458"/>
            <ac:spMk id="6" creationId="{AE38BED8-28D6-0177-081B-3133B34C8270}"/>
          </ac:spMkLst>
        </pc:spChg>
        <pc:spChg chg="add mod">
          <ac:chgData name="Kwanghoon Jeong" userId="f3d143b3-b9be-494e-a1b3-f5a1df66c643" providerId="ADAL" clId="{3A61E091-E920-1041-9045-58CFBD0B7D12}" dt="2024-06-12T20:56:30.367" v="6895" actId="1076"/>
          <ac:spMkLst>
            <pc:docMk/>
            <pc:sldMk cId="1169321560" sldId="458"/>
            <ac:spMk id="11" creationId="{7468AD46-B6D7-30E5-5638-92F984176DA8}"/>
          </ac:spMkLst>
        </pc:spChg>
        <pc:spChg chg="add mod">
          <ac:chgData name="Kwanghoon Jeong" userId="f3d143b3-b9be-494e-a1b3-f5a1df66c643" providerId="ADAL" clId="{3A61E091-E920-1041-9045-58CFBD0B7D12}" dt="2024-06-12T20:56:11.061" v="6891" actId="1582"/>
          <ac:spMkLst>
            <pc:docMk/>
            <pc:sldMk cId="1169321560" sldId="458"/>
            <ac:spMk id="12" creationId="{8BAF95B5-9587-C2EF-CE4E-181B32B312ED}"/>
          </ac:spMkLst>
        </pc:spChg>
        <pc:spChg chg="add mod">
          <ac:chgData name="Kwanghoon Jeong" userId="f3d143b3-b9be-494e-a1b3-f5a1df66c643" providerId="ADAL" clId="{3A61E091-E920-1041-9045-58CFBD0B7D12}" dt="2024-06-12T20:56:13.793" v="6893" actId="571"/>
          <ac:spMkLst>
            <pc:docMk/>
            <pc:sldMk cId="1169321560" sldId="458"/>
            <ac:spMk id="14" creationId="{8BC916FD-1B1F-4D73-E7E3-B29A39DD550D}"/>
          </ac:spMkLst>
        </pc:spChg>
        <pc:spChg chg="add mod">
          <ac:chgData name="Kwanghoon Jeong" userId="f3d143b3-b9be-494e-a1b3-f5a1df66c643" providerId="ADAL" clId="{3A61E091-E920-1041-9045-58CFBD0B7D12}" dt="2024-06-12T20:56:22.143" v="6894" actId="571"/>
          <ac:spMkLst>
            <pc:docMk/>
            <pc:sldMk cId="1169321560" sldId="458"/>
            <ac:spMk id="15" creationId="{BB620511-BE33-D441-EE61-F47EBA69217E}"/>
          </ac:spMkLst>
        </pc:spChg>
        <pc:spChg chg="add mod">
          <ac:chgData name="Kwanghoon Jeong" userId="f3d143b3-b9be-494e-a1b3-f5a1df66c643" providerId="ADAL" clId="{3A61E091-E920-1041-9045-58CFBD0B7D12}" dt="2024-06-12T22:47:15.766" v="7566"/>
          <ac:spMkLst>
            <pc:docMk/>
            <pc:sldMk cId="1169321560" sldId="458"/>
            <ac:spMk id="16" creationId="{ECC72A4A-F243-4D2A-2288-D3D95888E732}"/>
          </ac:spMkLst>
        </pc:spChg>
        <pc:picChg chg="add del mod">
          <ac:chgData name="Kwanghoon Jeong" userId="f3d143b3-b9be-494e-a1b3-f5a1df66c643" providerId="ADAL" clId="{3A61E091-E920-1041-9045-58CFBD0B7D12}" dt="2024-06-12T20:47:43.174" v="6441" actId="478"/>
          <ac:picMkLst>
            <pc:docMk/>
            <pc:sldMk cId="1169321560" sldId="458"/>
            <ac:picMk id="7" creationId="{3D74D075-F5BE-79BB-5AD6-D0C583771DA8}"/>
          </ac:picMkLst>
        </pc:picChg>
        <pc:picChg chg="add mod modCrop">
          <ac:chgData name="Kwanghoon Jeong" userId="f3d143b3-b9be-494e-a1b3-f5a1df66c643" providerId="ADAL" clId="{3A61E091-E920-1041-9045-58CFBD0B7D12}" dt="2024-06-12T20:55:34.157" v="6880" actId="1076"/>
          <ac:picMkLst>
            <pc:docMk/>
            <pc:sldMk cId="1169321560" sldId="458"/>
            <ac:picMk id="8" creationId="{8ED7B4B0-1C94-3AD9-BF6E-A3037F990223}"/>
          </ac:picMkLst>
        </pc:picChg>
        <pc:picChg chg="add mod">
          <ac:chgData name="Kwanghoon Jeong" userId="f3d143b3-b9be-494e-a1b3-f5a1df66c643" providerId="ADAL" clId="{3A61E091-E920-1041-9045-58CFBD0B7D12}" dt="2024-06-12T20:55:37.142" v="6882" actId="1076"/>
          <ac:picMkLst>
            <pc:docMk/>
            <pc:sldMk cId="1169321560" sldId="458"/>
            <ac:picMk id="9" creationId="{80FED188-6639-C3E2-428D-9B09CE8959FC}"/>
          </ac:picMkLst>
        </pc:picChg>
        <pc:picChg chg="add mod">
          <ac:chgData name="Kwanghoon Jeong" userId="f3d143b3-b9be-494e-a1b3-f5a1df66c643" providerId="ADAL" clId="{3A61E091-E920-1041-9045-58CFBD0B7D12}" dt="2024-06-12T20:55:35.990" v="6881" actId="1076"/>
          <ac:picMkLst>
            <pc:docMk/>
            <pc:sldMk cId="1169321560" sldId="458"/>
            <ac:picMk id="10" creationId="{5109F2A2-B464-6297-11D3-2A8D791D23B6}"/>
          </ac:picMkLst>
        </pc:picChg>
        <pc:picChg chg="add mod">
          <ac:chgData name="Kwanghoon Jeong" userId="f3d143b3-b9be-494e-a1b3-f5a1df66c643" providerId="ADAL" clId="{3A61E091-E920-1041-9045-58CFBD0B7D12}" dt="2024-06-12T20:56:13.793" v="6893" actId="571"/>
          <ac:picMkLst>
            <pc:docMk/>
            <pc:sldMk cId="1169321560" sldId="458"/>
            <ac:picMk id="13" creationId="{E9522C54-E1A4-5276-181D-6F61A617259E}"/>
          </ac:picMkLst>
        </pc:picChg>
      </pc:sldChg>
      <pc:sldChg chg="addSp delSp modSp new mod">
        <pc:chgData name="Kwanghoon Jeong" userId="f3d143b3-b9be-494e-a1b3-f5a1df66c643" providerId="ADAL" clId="{3A61E091-E920-1041-9045-58CFBD0B7D12}" dt="2024-06-12T22:47:39.728" v="7589" actId="14100"/>
        <pc:sldMkLst>
          <pc:docMk/>
          <pc:sldMk cId="2101287151" sldId="459"/>
        </pc:sldMkLst>
        <pc:spChg chg="del">
          <ac:chgData name="Kwanghoon Jeong" userId="f3d143b3-b9be-494e-a1b3-f5a1df66c643" providerId="ADAL" clId="{3A61E091-E920-1041-9045-58CFBD0B7D12}" dt="2024-06-12T20:53:30.401" v="6879" actId="478"/>
          <ac:spMkLst>
            <pc:docMk/>
            <pc:sldMk cId="2101287151" sldId="459"/>
            <ac:spMk id="2" creationId="{4910C86F-3E52-A079-2635-19B4DAB49522}"/>
          </ac:spMkLst>
        </pc:spChg>
        <pc:spChg chg="del mod">
          <ac:chgData name="Kwanghoon Jeong" userId="f3d143b3-b9be-494e-a1b3-f5a1df66c643" providerId="ADAL" clId="{3A61E091-E920-1041-9045-58CFBD0B7D12}" dt="2024-06-12T22:47:28.144" v="7568" actId="478"/>
          <ac:spMkLst>
            <pc:docMk/>
            <pc:sldMk cId="2101287151" sldId="459"/>
            <ac:spMk id="3" creationId="{90C29716-3B3C-B6B6-6D9F-D09060BEC262}"/>
          </ac:spMkLst>
        </pc:spChg>
        <pc:spChg chg="del">
          <ac:chgData name="Kwanghoon Jeong" userId="f3d143b3-b9be-494e-a1b3-f5a1df66c643" providerId="ADAL" clId="{3A61E091-E920-1041-9045-58CFBD0B7D12}" dt="2024-06-12T20:53:26.975" v="6877" actId="478"/>
          <ac:spMkLst>
            <pc:docMk/>
            <pc:sldMk cId="2101287151" sldId="459"/>
            <ac:spMk id="5" creationId="{5BFABF37-D704-85B6-C8CE-6D72FA069EA0}"/>
          </ac:spMkLst>
        </pc:spChg>
        <pc:spChg chg="del">
          <ac:chgData name="Kwanghoon Jeong" userId="f3d143b3-b9be-494e-a1b3-f5a1df66c643" providerId="ADAL" clId="{3A61E091-E920-1041-9045-58CFBD0B7D12}" dt="2024-06-12T20:53:26.975" v="6877" actId="478"/>
          <ac:spMkLst>
            <pc:docMk/>
            <pc:sldMk cId="2101287151" sldId="459"/>
            <ac:spMk id="6" creationId="{252B322B-DE47-CE4F-11A6-09CAAD0A3779}"/>
          </ac:spMkLst>
        </pc:spChg>
        <pc:spChg chg="add mod">
          <ac:chgData name="Kwanghoon Jeong" userId="f3d143b3-b9be-494e-a1b3-f5a1df66c643" providerId="ADAL" clId="{3A61E091-E920-1041-9045-58CFBD0B7D12}" dt="2024-06-12T20:58:53.389" v="6933" actId="14100"/>
          <ac:spMkLst>
            <pc:docMk/>
            <pc:sldMk cId="2101287151" sldId="459"/>
            <ac:spMk id="8" creationId="{F774443E-1993-0EE8-1421-3755E513C91B}"/>
          </ac:spMkLst>
        </pc:spChg>
        <pc:spChg chg="add mod">
          <ac:chgData name="Kwanghoon Jeong" userId="f3d143b3-b9be-494e-a1b3-f5a1df66c643" providerId="ADAL" clId="{3A61E091-E920-1041-9045-58CFBD0B7D12}" dt="2024-06-12T20:58:42.972" v="6932" actId="1076"/>
          <ac:spMkLst>
            <pc:docMk/>
            <pc:sldMk cId="2101287151" sldId="459"/>
            <ac:spMk id="9" creationId="{2D0409D3-F7CE-B3DF-BA1D-DC45983FE107}"/>
          </ac:spMkLst>
        </pc:spChg>
        <pc:spChg chg="add mod">
          <ac:chgData name="Kwanghoon Jeong" userId="f3d143b3-b9be-494e-a1b3-f5a1df66c643" providerId="ADAL" clId="{3A61E091-E920-1041-9045-58CFBD0B7D12}" dt="2024-06-12T20:53:27.230" v="6878"/>
          <ac:spMkLst>
            <pc:docMk/>
            <pc:sldMk cId="2101287151" sldId="459"/>
            <ac:spMk id="10" creationId="{5393D5D5-87A4-5F14-2FEB-7A08788C77C5}"/>
          </ac:spMkLst>
        </pc:spChg>
        <pc:spChg chg="add mod">
          <ac:chgData name="Kwanghoon Jeong" userId="f3d143b3-b9be-494e-a1b3-f5a1df66c643" providerId="ADAL" clId="{3A61E091-E920-1041-9045-58CFBD0B7D12}" dt="2024-06-12T20:53:27.230" v="6878"/>
          <ac:spMkLst>
            <pc:docMk/>
            <pc:sldMk cId="2101287151" sldId="459"/>
            <ac:spMk id="11" creationId="{AFD84700-DE39-8EDC-7167-77D9A51E9768}"/>
          </ac:spMkLst>
        </pc:spChg>
        <pc:spChg chg="add mod">
          <ac:chgData name="Kwanghoon Jeong" userId="f3d143b3-b9be-494e-a1b3-f5a1df66c643" providerId="ADAL" clId="{3A61E091-E920-1041-9045-58CFBD0B7D12}" dt="2024-06-12T20:57:13.687" v="6899" actId="1076"/>
          <ac:spMkLst>
            <pc:docMk/>
            <pc:sldMk cId="2101287151" sldId="459"/>
            <ac:spMk id="12" creationId="{D1567D9B-D52C-9ACC-3350-5D08A3765453}"/>
          </ac:spMkLst>
        </pc:spChg>
        <pc:spChg chg="add mod">
          <ac:chgData name="Kwanghoon Jeong" userId="f3d143b3-b9be-494e-a1b3-f5a1df66c643" providerId="ADAL" clId="{3A61E091-E920-1041-9045-58CFBD0B7D12}" dt="2024-06-12T20:57:04.327" v="6897" actId="571"/>
          <ac:spMkLst>
            <pc:docMk/>
            <pc:sldMk cId="2101287151" sldId="459"/>
            <ac:spMk id="13" creationId="{754BCCFE-32B5-1803-672C-5C2DBEA73AEF}"/>
          </ac:spMkLst>
        </pc:spChg>
        <pc:spChg chg="add mod">
          <ac:chgData name="Kwanghoon Jeong" userId="f3d143b3-b9be-494e-a1b3-f5a1df66c643" providerId="ADAL" clId="{3A61E091-E920-1041-9045-58CFBD0B7D12}" dt="2024-06-12T22:47:39.728" v="7589" actId="14100"/>
          <ac:spMkLst>
            <pc:docMk/>
            <pc:sldMk cId="2101287151" sldId="459"/>
            <ac:spMk id="16" creationId="{F319C71E-9879-4424-31CA-597C2A43421C}"/>
          </ac:spMkLst>
        </pc:spChg>
        <pc:picChg chg="add mod">
          <ac:chgData name="Kwanghoon Jeong" userId="f3d143b3-b9be-494e-a1b3-f5a1df66c643" providerId="ADAL" clId="{3A61E091-E920-1041-9045-58CFBD0B7D12}" dt="2024-06-12T20:53:27.230" v="6878"/>
          <ac:picMkLst>
            <pc:docMk/>
            <pc:sldMk cId="2101287151" sldId="459"/>
            <ac:picMk id="7" creationId="{4DCC3AFE-7781-13E1-B94A-A92CADC2841A}"/>
          </ac:picMkLst>
        </pc:picChg>
        <pc:picChg chg="add mod">
          <ac:chgData name="Kwanghoon Jeong" userId="f3d143b3-b9be-494e-a1b3-f5a1df66c643" providerId="ADAL" clId="{3A61E091-E920-1041-9045-58CFBD0B7D12}" dt="2024-06-12T21:00:53.753" v="6934" actId="1076"/>
          <ac:picMkLst>
            <pc:docMk/>
            <pc:sldMk cId="2101287151" sldId="459"/>
            <ac:picMk id="15" creationId="{D0BCADA1-F9D4-2C96-D9E8-5E0BF7041103}"/>
          </ac:picMkLst>
        </pc:picChg>
      </pc:sldChg>
      <pc:sldChg chg="addSp delSp modSp new mod">
        <pc:chgData name="Kwanghoon Jeong" userId="f3d143b3-b9be-494e-a1b3-f5a1df66c643" providerId="ADAL" clId="{3A61E091-E920-1041-9045-58CFBD0B7D12}" dt="2024-06-13T16:29:03.331" v="9012" actId="1037"/>
        <pc:sldMkLst>
          <pc:docMk/>
          <pc:sldMk cId="3538963750" sldId="460"/>
        </pc:sldMkLst>
        <pc:spChg chg="del">
          <ac:chgData name="Kwanghoon Jeong" userId="f3d143b3-b9be-494e-a1b3-f5a1df66c643" providerId="ADAL" clId="{3A61E091-E920-1041-9045-58CFBD0B7D12}" dt="2024-06-12T21:01:21.999" v="6939" actId="478"/>
          <ac:spMkLst>
            <pc:docMk/>
            <pc:sldMk cId="3538963750" sldId="460"/>
            <ac:spMk id="2" creationId="{194B78BE-0A7E-B3D1-310B-2CEC5035AC26}"/>
          </ac:spMkLst>
        </pc:spChg>
        <pc:spChg chg="del mod">
          <ac:chgData name="Kwanghoon Jeong" userId="f3d143b3-b9be-494e-a1b3-f5a1df66c643" providerId="ADAL" clId="{3A61E091-E920-1041-9045-58CFBD0B7D12}" dt="2024-06-12T22:50:52.791" v="7613" actId="478"/>
          <ac:spMkLst>
            <pc:docMk/>
            <pc:sldMk cId="3538963750" sldId="460"/>
            <ac:spMk id="3" creationId="{338239C2-B67C-ACC0-458C-62B1295A8341}"/>
          </ac:spMkLst>
        </pc:spChg>
        <pc:spChg chg="del">
          <ac:chgData name="Kwanghoon Jeong" userId="f3d143b3-b9be-494e-a1b3-f5a1df66c643" providerId="ADAL" clId="{3A61E091-E920-1041-9045-58CFBD0B7D12}" dt="2024-06-12T21:01:19.200" v="6936" actId="478"/>
          <ac:spMkLst>
            <pc:docMk/>
            <pc:sldMk cId="3538963750" sldId="460"/>
            <ac:spMk id="5" creationId="{473E4D6C-D87A-FC09-CA0A-D3C0D4F7BC4C}"/>
          </ac:spMkLst>
        </pc:spChg>
        <pc:spChg chg="del">
          <ac:chgData name="Kwanghoon Jeong" userId="f3d143b3-b9be-494e-a1b3-f5a1df66c643" providerId="ADAL" clId="{3A61E091-E920-1041-9045-58CFBD0B7D12}" dt="2024-06-12T21:01:19.200" v="6936" actId="478"/>
          <ac:spMkLst>
            <pc:docMk/>
            <pc:sldMk cId="3538963750" sldId="460"/>
            <ac:spMk id="6" creationId="{09DC1F22-47ED-20B2-46FB-8525432483DD}"/>
          </ac:spMkLst>
        </pc:spChg>
        <pc:spChg chg="add mod">
          <ac:chgData name="Kwanghoon Jeong" userId="f3d143b3-b9be-494e-a1b3-f5a1df66c643" providerId="ADAL" clId="{3A61E091-E920-1041-9045-58CFBD0B7D12}" dt="2024-06-12T22:50:18.455" v="7604" actId="20577"/>
          <ac:spMkLst>
            <pc:docMk/>
            <pc:sldMk cId="3538963750" sldId="460"/>
            <ac:spMk id="8" creationId="{84B4BF66-047D-4411-062C-0D80F2D6BFBB}"/>
          </ac:spMkLst>
        </pc:spChg>
        <pc:spChg chg="add mod">
          <ac:chgData name="Kwanghoon Jeong" userId="f3d143b3-b9be-494e-a1b3-f5a1df66c643" providerId="ADAL" clId="{3A61E091-E920-1041-9045-58CFBD0B7D12}" dt="2024-06-12T22:50:52.948" v="7614"/>
          <ac:spMkLst>
            <pc:docMk/>
            <pc:sldMk cId="3538963750" sldId="460"/>
            <ac:spMk id="16" creationId="{ADAAB897-1D97-3F7F-1ED5-42007BD585A6}"/>
          </ac:spMkLst>
        </pc:spChg>
        <pc:spChg chg="add mod">
          <ac:chgData name="Kwanghoon Jeong" userId="f3d143b3-b9be-494e-a1b3-f5a1df66c643" providerId="ADAL" clId="{3A61E091-E920-1041-9045-58CFBD0B7D12}" dt="2024-06-13T16:29:03.331" v="9012" actId="1037"/>
          <ac:spMkLst>
            <pc:docMk/>
            <pc:sldMk cId="3538963750" sldId="460"/>
            <ac:spMk id="17" creationId="{606825B5-852C-DB9F-6BDB-E2A7BBC04040}"/>
          </ac:spMkLst>
        </pc:spChg>
        <pc:spChg chg="add mod">
          <ac:chgData name="Kwanghoon Jeong" userId="f3d143b3-b9be-494e-a1b3-f5a1df66c643" providerId="ADAL" clId="{3A61E091-E920-1041-9045-58CFBD0B7D12}" dt="2024-06-13T16:28:56.178" v="9009" actId="1076"/>
          <ac:spMkLst>
            <pc:docMk/>
            <pc:sldMk cId="3538963750" sldId="460"/>
            <ac:spMk id="20" creationId="{E88CDEAB-EE7A-5C10-7F47-013C17FB0BA9}"/>
          </ac:spMkLst>
        </pc:spChg>
        <pc:picChg chg="add mod">
          <ac:chgData name="Kwanghoon Jeong" userId="f3d143b3-b9be-494e-a1b3-f5a1df66c643" providerId="ADAL" clId="{3A61E091-E920-1041-9045-58CFBD0B7D12}" dt="2024-06-12T22:32:45.235" v="7503" actId="1076"/>
          <ac:picMkLst>
            <pc:docMk/>
            <pc:sldMk cId="3538963750" sldId="460"/>
            <ac:picMk id="7" creationId="{EFEE148C-A6BC-155D-A62F-1F2A0B8BE516}"/>
          </ac:picMkLst>
        </pc:picChg>
        <pc:picChg chg="add mod">
          <ac:chgData name="Kwanghoon Jeong" userId="f3d143b3-b9be-494e-a1b3-f5a1df66c643" providerId="ADAL" clId="{3A61E091-E920-1041-9045-58CFBD0B7D12}" dt="2024-06-12T22:50:23.232" v="7607" actId="14100"/>
          <ac:picMkLst>
            <pc:docMk/>
            <pc:sldMk cId="3538963750" sldId="460"/>
            <ac:picMk id="10" creationId="{29A738D7-8AC7-4A11-B4B6-9D139AF4829C}"/>
          </ac:picMkLst>
        </pc:picChg>
        <pc:picChg chg="add mod">
          <ac:chgData name="Kwanghoon Jeong" userId="f3d143b3-b9be-494e-a1b3-f5a1df66c643" providerId="ADAL" clId="{3A61E091-E920-1041-9045-58CFBD0B7D12}" dt="2024-06-13T16:28:26.720" v="9006" actId="14100"/>
          <ac:picMkLst>
            <pc:docMk/>
            <pc:sldMk cId="3538963750" sldId="460"/>
            <ac:picMk id="11" creationId="{26A8EE56-4302-3A2A-02B3-7C7EA824179B}"/>
          </ac:picMkLst>
        </pc:picChg>
        <pc:picChg chg="add mod">
          <ac:chgData name="Kwanghoon Jeong" userId="f3d143b3-b9be-494e-a1b3-f5a1df66c643" providerId="ADAL" clId="{3A61E091-E920-1041-9045-58CFBD0B7D12}" dt="2024-06-12T22:44:01.230" v="7520" actId="1076"/>
          <ac:picMkLst>
            <pc:docMk/>
            <pc:sldMk cId="3538963750" sldId="460"/>
            <ac:picMk id="13" creationId="{8C10977F-305D-A023-0A5F-9B5A26FBD12B}"/>
          </ac:picMkLst>
        </pc:picChg>
        <pc:picChg chg="add del mod">
          <ac:chgData name="Kwanghoon Jeong" userId="f3d143b3-b9be-494e-a1b3-f5a1df66c643" providerId="ADAL" clId="{3A61E091-E920-1041-9045-58CFBD0B7D12}" dt="2024-06-12T23:33:32.561" v="7922" actId="478"/>
          <ac:picMkLst>
            <pc:docMk/>
            <pc:sldMk cId="3538963750" sldId="460"/>
            <ac:picMk id="15" creationId="{D59F9405-8C08-4DB3-7A11-859695F25B66}"/>
          </ac:picMkLst>
        </pc:picChg>
        <pc:picChg chg="add mod">
          <ac:chgData name="Kwanghoon Jeong" userId="f3d143b3-b9be-494e-a1b3-f5a1df66c643" providerId="ADAL" clId="{3A61E091-E920-1041-9045-58CFBD0B7D12}" dt="2024-06-13T16:28:34.015" v="9008" actId="1076"/>
          <ac:picMkLst>
            <pc:docMk/>
            <pc:sldMk cId="3538963750" sldId="460"/>
            <ac:picMk id="19" creationId="{3A674B1C-29A9-B4D1-F80C-4D2415720DF4}"/>
          </ac:picMkLst>
        </pc:picChg>
      </pc:sldChg>
      <pc:sldChg chg="addSp delSp modSp new mod ord modAnim">
        <pc:chgData name="Kwanghoon Jeong" userId="f3d143b3-b9be-494e-a1b3-f5a1df66c643" providerId="ADAL" clId="{3A61E091-E920-1041-9045-58CFBD0B7D12}" dt="2024-06-13T19:14:08.590" v="10018"/>
        <pc:sldMkLst>
          <pc:docMk/>
          <pc:sldMk cId="155050922" sldId="461"/>
        </pc:sldMkLst>
        <pc:spChg chg="mod">
          <ac:chgData name="Kwanghoon Jeong" userId="f3d143b3-b9be-494e-a1b3-f5a1df66c643" providerId="ADAL" clId="{3A61E091-E920-1041-9045-58CFBD0B7D12}" dt="2024-06-13T19:04:34.245" v="9833" actId="1076"/>
          <ac:spMkLst>
            <pc:docMk/>
            <pc:sldMk cId="155050922" sldId="461"/>
            <ac:spMk id="2" creationId="{8F1DB8ED-6371-4FA1-C3AD-7AF184E95E21}"/>
          </ac:spMkLst>
        </pc:spChg>
        <pc:spChg chg="mod">
          <ac:chgData name="Kwanghoon Jeong" userId="f3d143b3-b9be-494e-a1b3-f5a1df66c643" providerId="ADAL" clId="{3A61E091-E920-1041-9045-58CFBD0B7D12}" dt="2024-06-12T22:53:18.684" v="7723" actId="14100"/>
          <ac:spMkLst>
            <pc:docMk/>
            <pc:sldMk cId="155050922" sldId="461"/>
            <ac:spMk id="3" creationId="{88428DC0-99B3-A5FB-00E9-498B6C882306}"/>
          </ac:spMkLst>
        </pc:spChg>
        <pc:spChg chg="del">
          <ac:chgData name="Kwanghoon Jeong" userId="f3d143b3-b9be-494e-a1b3-f5a1df66c643" providerId="ADAL" clId="{3A61E091-E920-1041-9045-58CFBD0B7D12}" dt="2024-06-12T22:51:34.072" v="7617" actId="478"/>
          <ac:spMkLst>
            <pc:docMk/>
            <pc:sldMk cId="155050922" sldId="461"/>
            <ac:spMk id="5" creationId="{13F0BC9C-1025-35E2-B701-CBD4627541EB}"/>
          </ac:spMkLst>
        </pc:spChg>
        <pc:spChg chg="del">
          <ac:chgData name="Kwanghoon Jeong" userId="f3d143b3-b9be-494e-a1b3-f5a1df66c643" providerId="ADAL" clId="{3A61E091-E920-1041-9045-58CFBD0B7D12}" dt="2024-06-12T22:51:34.072" v="7617" actId="478"/>
          <ac:spMkLst>
            <pc:docMk/>
            <pc:sldMk cId="155050922" sldId="461"/>
            <ac:spMk id="6" creationId="{B1DAA899-4269-E96F-7147-BDA48B0696AC}"/>
          </ac:spMkLst>
        </pc:spChg>
        <pc:spChg chg="add del mod">
          <ac:chgData name="Kwanghoon Jeong" userId="f3d143b3-b9be-494e-a1b3-f5a1df66c643" providerId="ADAL" clId="{3A61E091-E920-1041-9045-58CFBD0B7D12}" dt="2024-06-12T22:52:08.644" v="7686" actId="478"/>
          <ac:spMkLst>
            <pc:docMk/>
            <pc:sldMk cId="155050922" sldId="461"/>
            <ac:spMk id="7" creationId="{2261A89B-457D-29CF-F0E1-1089281239FC}"/>
          </ac:spMkLst>
        </pc:spChg>
        <pc:spChg chg="add mod">
          <ac:chgData name="Kwanghoon Jeong" userId="f3d143b3-b9be-494e-a1b3-f5a1df66c643" providerId="ADAL" clId="{3A61E091-E920-1041-9045-58CFBD0B7D12}" dt="2024-06-13T19:02:38.621" v="9759" actId="164"/>
          <ac:spMkLst>
            <pc:docMk/>
            <pc:sldMk cId="155050922" sldId="461"/>
            <ac:spMk id="8" creationId="{A4735572-F957-9CA1-6C1A-CE9E1F8E3149}"/>
          </ac:spMkLst>
        </pc:spChg>
        <pc:spChg chg="add del mod">
          <ac:chgData name="Kwanghoon Jeong" userId="f3d143b3-b9be-494e-a1b3-f5a1df66c643" providerId="ADAL" clId="{3A61E091-E920-1041-9045-58CFBD0B7D12}" dt="2024-06-12T22:52:08.644" v="7686" actId="478"/>
          <ac:spMkLst>
            <pc:docMk/>
            <pc:sldMk cId="155050922" sldId="461"/>
            <ac:spMk id="9" creationId="{7EE7B8C5-F852-5547-DBE9-166FEBA9EF20}"/>
          </ac:spMkLst>
        </pc:spChg>
        <pc:spChg chg="add mod">
          <ac:chgData name="Kwanghoon Jeong" userId="f3d143b3-b9be-494e-a1b3-f5a1df66c643" providerId="ADAL" clId="{3A61E091-E920-1041-9045-58CFBD0B7D12}" dt="2024-06-13T19:02:38.621" v="9759" actId="164"/>
          <ac:spMkLst>
            <pc:docMk/>
            <pc:sldMk cId="155050922" sldId="461"/>
            <ac:spMk id="9" creationId="{AA936198-0A02-C3E2-A219-A759D223BAD2}"/>
          </ac:spMkLst>
        </pc:spChg>
        <pc:spChg chg="add del mod">
          <ac:chgData name="Kwanghoon Jeong" userId="f3d143b3-b9be-494e-a1b3-f5a1df66c643" providerId="ADAL" clId="{3A61E091-E920-1041-9045-58CFBD0B7D12}" dt="2024-06-12T22:52:08.644" v="7686" actId="478"/>
          <ac:spMkLst>
            <pc:docMk/>
            <pc:sldMk cId="155050922" sldId="461"/>
            <ac:spMk id="10" creationId="{2EE424A2-7A54-26CF-DC6A-B36966A04500}"/>
          </ac:spMkLst>
        </pc:spChg>
        <pc:spChg chg="add mod">
          <ac:chgData name="Kwanghoon Jeong" userId="f3d143b3-b9be-494e-a1b3-f5a1df66c643" providerId="ADAL" clId="{3A61E091-E920-1041-9045-58CFBD0B7D12}" dt="2024-06-13T19:02:38.621" v="9759" actId="164"/>
          <ac:spMkLst>
            <pc:docMk/>
            <pc:sldMk cId="155050922" sldId="461"/>
            <ac:spMk id="10" creationId="{9AFE6F9F-6992-6DF0-A6DC-A00E2AC8B8BC}"/>
          </ac:spMkLst>
        </pc:spChg>
        <pc:spChg chg="add del mod">
          <ac:chgData name="Kwanghoon Jeong" userId="f3d143b3-b9be-494e-a1b3-f5a1df66c643" providerId="ADAL" clId="{3A61E091-E920-1041-9045-58CFBD0B7D12}" dt="2024-06-12T22:52:08.644" v="7686" actId="478"/>
          <ac:spMkLst>
            <pc:docMk/>
            <pc:sldMk cId="155050922" sldId="461"/>
            <ac:spMk id="11" creationId="{932A40C6-9104-3BAC-1200-7A145C5BDAA4}"/>
          </ac:spMkLst>
        </pc:spChg>
        <pc:spChg chg="add del mod">
          <ac:chgData name="Kwanghoon Jeong" userId="f3d143b3-b9be-494e-a1b3-f5a1df66c643" providerId="ADAL" clId="{3A61E091-E920-1041-9045-58CFBD0B7D12}" dt="2024-06-12T22:52:08.644" v="7686" actId="478"/>
          <ac:spMkLst>
            <pc:docMk/>
            <pc:sldMk cId="155050922" sldId="461"/>
            <ac:spMk id="12" creationId="{AB3A52BF-6702-152D-FFA2-D176BC9D1ACD}"/>
          </ac:spMkLst>
        </pc:spChg>
        <pc:spChg chg="add mod">
          <ac:chgData name="Kwanghoon Jeong" userId="f3d143b3-b9be-494e-a1b3-f5a1df66c643" providerId="ADAL" clId="{3A61E091-E920-1041-9045-58CFBD0B7D12}" dt="2024-06-13T19:07:34.578" v="9861" actId="1076"/>
          <ac:spMkLst>
            <pc:docMk/>
            <pc:sldMk cId="155050922" sldId="461"/>
            <ac:spMk id="13" creationId="{20ABD0CE-A7A3-FCFE-C526-53ED3B23F0F7}"/>
          </ac:spMkLst>
        </pc:spChg>
        <pc:spChg chg="add mod">
          <ac:chgData name="Kwanghoon Jeong" userId="f3d143b3-b9be-494e-a1b3-f5a1df66c643" providerId="ADAL" clId="{3A61E091-E920-1041-9045-58CFBD0B7D12}" dt="2024-06-13T19:13:49.969" v="10011" actId="164"/>
          <ac:spMkLst>
            <pc:docMk/>
            <pc:sldMk cId="155050922" sldId="461"/>
            <ac:spMk id="20" creationId="{57CB3EB0-F2A9-6DF9-183E-BF32A430C04B}"/>
          </ac:spMkLst>
        </pc:spChg>
        <pc:spChg chg="add mod">
          <ac:chgData name="Kwanghoon Jeong" userId="f3d143b3-b9be-494e-a1b3-f5a1df66c643" providerId="ADAL" clId="{3A61E091-E920-1041-9045-58CFBD0B7D12}" dt="2024-06-13T19:13:14.911" v="10001" actId="1076"/>
          <ac:spMkLst>
            <pc:docMk/>
            <pc:sldMk cId="155050922" sldId="461"/>
            <ac:spMk id="22" creationId="{EDC32F5A-22BE-A253-BFB9-E10B7979E383}"/>
          </ac:spMkLst>
        </pc:spChg>
        <pc:grpChg chg="add mod">
          <ac:chgData name="Kwanghoon Jeong" userId="f3d143b3-b9be-494e-a1b3-f5a1df66c643" providerId="ADAL" clId="{3A61E091-E920-1041-9045-58CFBD0B7D12}" dt="2024-06-13T19:10:52.917" v="9963" actId="1076"/>
          <ac:grpSpMkLst>
            <pc:docMk/>
            <pc:sldMk cId="155050922" sldId="461"/>
            <ac:grpSpMk id="11" creationId="{34041A31-37CF-5D3B-6E7F-714914A6CFF4}"/>
          </ac:grpSpMkLst>
        </pc:grpChg>
        <pc:grpChg chg="add mod">
          <ac:chgData name="Kwanghoon Jeong" userId="f3d143b3-b9be-494e-a1b3-f5a1df66c643" providerId="ADAL" clId="{3A61E091-E920-1041-9045-58CFBD0B7D12}" dt="2024-06-13T19:13:58.213" v="10014" actId="1076"/>
          <ac:grpSpMkLst>
            <pc:docMk/>
            <pc:sldMk cId="155050922" sldId="461"/>
            <ac:grpSpMk id="21" creationId="{637EDD9D-AA84-D974-E58C-D9FC4AD415EC}"/>
          </ac:grpSpMkLst>
        </pc:grpChg>
        <pc:grpChg chg="add mod">
          <ac:chgData name="Kwanghoon Jeong" userId="f3d143b3-b9be-494e-a1b3-f5a1df66c643" providerId="ADAL" clId="{3A61E091-E920-1041-9045-58CFBD0B7D12}" dt="2024-06-13T19:13:49.969" v="10011" actId="164"/>
          <ac:grpSpMkLst>
            <pc:docMk/>
            <pc:sldMk cId="155050922" sldId="461"/>
            <ac:grpSpMk id="23" creationId="{CB0BA2D9-39D4-6FCA-2F68-7259C95BAED4}"/>
          </ac:grpSpMkLst>
        </pc:grpChg>
        <pc:picChg chg="mod">
          <ac:chgData name="Kwanghoon Jeong" userId="f3d143b3-b9be-494e-a1b3-f5a1df66c643" providerId="ADAL" clId="{3A61E091-E920-1041-9045-58CFBD0B7D12}" dt="2024-06-13T19:05:51.160" v="9859" actId="164"/>
          <ac:picMkLst>
            <pc:docMk/>
            <pc:sldMk cId="155050922" sldId="461"/>
            <ac:picMk id="5" creationId="{D5841DE1-0D98-AF53-D6AD-F6FC5E7AC402}"/>
          </ac:picMkLst>
        </pc:picChg>
        <pc:picChg chg="add del mod">
          <ac:chgData name="Kwanghoon Jeong" userId="f3d143b3-b9be-494e-a1b3-f5a1df66c643" providerId="ADAL" clId="{3A61E091-E920-1041-9045-58CFBD0B7D12}" dt="2024-06-13T16:07:24.992" v="8946" actId="21"/>
          <ac:picMkLst>
            <pc:docMk/>
            <pc:sldMk cId="155050922" sldId="461"/>
            <ac:picMk id="7" creationId="{8F6C0C21-6B21-A672-DBE5-FC40AF5560E0}"/>
          </ac:picMkLst>
        </pc:picChg>
        <pc:picChg chg="add del mod">
          <ac:chgData name="Kwanghoon Jeong" userId="f3d143b3-b9be-494e-a1b3-f5a1df66c643" providerId="ADAL" clId="{3A61E091-E920-1041-9045-58CFBD0B7D12}" dt="2024-06-12T22:52:08.644" v="7686" actId="478"/>
          <ac:picMkLst>
            <pc:docMk/>
            <pc:sldMk cId="155050922" sldId="461"/>
            <ac:picMk id="8" creationId="{5D5AC806-59AD-F07A-8A62-DFD2D3E730D6}"/>
          </ac:picMkLst>
        </pc:picChg>
        <pc:picChg chg="add mod">
          <ac:chgData name="Kwanghoon Jeong" userId="f3d143b3-b9be-494e-a1b3-f5a1df66c643" providerId="ADAL" clId="{3A61E091-E920-1041-9045-58CFBD0B7D12}" dt="2024-06-13T19:10:52.917" v="9963" actId="1076"/>
          <ac:picMkLst>
            <pc:docMk/>
            <pc:sldMk cId="155050922" sldId="461"/>
            <ac:picMk id="14" creationId="{22805A47-9F37-4C5C-A1A8-1D1DED5E4143}"/>
          </ac:picMkLst>
        </pc:picChg>
        <pc:picChg chg="add mod">
          <ac:chgData name="Kwanghoon Jeong" userId="f3d143b3-b9be-494e-a1b3-f5a1df66c643" providerId="ADAL" clId="{3A61E091-E920-1041-9045-58CFBD0B7D12}" dt="2024-06-13T19:13:49.969" v="10011" actId="164"/>
          <ac:picMkLst>
            <pc:docMk/>
            <pc:sldMk cId="155050922" sldId="461"/>
            <ac:picMk id="15" creationId="{79712E62-ABCD-6814-FE0E-D366AAF5CADD}"/>
          </ac:picMkLst>
        </pc:picChg>
        <pc:picChg chg="add mod">
          <ac:chgData name="Kwanghoon Jeong" userId="f3d143b3-b9be-494e-a1b3-f5a1df66c643" providerId="ADAL" clId="{3A61E091-E920-1041-9045-58CFBD0B7D12}" dt="2024-06-13T19:05:51.160" v="9859" actId="164"/>
          <ac:picMkLst>
            <pc:docMk/>
            <pc:sldMk cId="155050922" sldId="461"/>
            <ac:picMk id="17" creationId="{03821FC3-E7BD-3ACD-AAF3-9BC9C0F06B4F}"/>
          </ac:picMkLst>
        </pc:picChg>
        <pc:picChg chg="add mod">
          <ac:chgData name="Kwanghoon Jeong" userId="f3d143b3-b9be-494e-a1b3-f5a1df66c643" providerId="ADAL" clId="{3A61E091-E920-1041-9045-58CFBD0B7D12}" dt="2024-06-13T19:05:51.160" v="9859" actId="164"/>
          <ac:picMkLst>
            <pc:docMk/>
            <pc:sldMk cId="155050922" sldId="461"/>
            <ac:picMk id="18" creationId="{B6CCD0FB-4623-090E-A051-3D41C4D9A6ED}"/>
          </ac:picMkLst>
        </pc:picChg>
        <pc:picChg chg="add mod">
          <ac:chgData name="Kwanghoon Jeong" userId="f3d143b3-b9be-494e-a1b3-f5a1df66c643" providerId="ADAL" clId="{3A61E091-E920-1041-9045-58CFBD0B7D12}" dt="2024-06-13T19:02:38.621" v="9759" actId="164"/>
          <ac:picMkLst>
            <pc:docMk/>
            <pc:sldMk cId="155050922" sldId="461"/>
            <ac:picMk id="19" creationId="{02345FB2-44D3-CB25-333A-2FB598E9A85A}"/>
          </ac:picMkLst>
        </pc:picChg>
      </pc:sldChg>
      <pc:sldChg chg="addSp delSp modSp new mod">
        <pc:chgData name="Kwanghoon Jeong" userId="f3d143b3-b9be-494e-a1b3-f5a1df66c643" providerId="ADAL" clId="{3A61E091-E920-1041-9045-58CFBD0B7D12}" dt="2024-06-13T01:05:40.329" v="8212" actId="20577"/>
        <pc:sldMkLst>
          <pc:docMk/>
          <pc:sldMk cId="1157621869" sldId="462"/>
        </pc:sldMkLst>
        <pc:spChg chg="mod">
          <ac:chgData name="Kwanghoon Jeong" userId="f3d143b3-b9be-494e-a1b3-f5a1df66c643" providerId="ADAL" clId="{3A61E091-E920-1041-9045-58CFBD0B7D12}" dt="2024-06-13T01:05:34.043" v="8194" actId="20577"/>
          <ac:spMkLst>
            <pc:docMk/>
            <pc:sldMk cId="1157621869" sldId="462"/>
            <ac:spMk id="2" creationId="{764B6F2E-9031-28AE-D1F8-E7675371C0F4}"/>
          </ac:spMkLst>
        </pc:spChg>
        <pc:spChg chg="del mod">
          <ac:chgData name="Kwanghoon Jeong" userId="f3d143b3-b9be-494e-a1b3-f5a1df66c643" providerId="ADAL" clId="{3A61E091-E920-1041-9045-58CFBD0B7D12}" dt="2024-06-12T22:55:10.148" v="7726" actId="478"/>
          <ac:spMkLst>
            <pc:docMk/>
            <pc:sldMk cId="1157621869" sldId="462"/>
            <ac:spMk id="3" creationId="{B7C6F35D-927D-90C2-5B4C-3D524F5258BD}"/>
          </ac:spMkLst>
        </pc:spChg>
        <pc:spChg chg="del">
          <ac:chgData name="Kwanghoon Jeong" userId="f3d143b3-b9be-494e-a1b3-f5a1df66c643" providerId="ADAL" clId="{3A61E091-E920-1041-9045-58CFBD0B7D12}" dt="2024-06-12T22:56:13.993" v="7741" actId="478"/>
          <ac:spMkLst>
            <pc:docMk/>
            <pc:sldMk cId="1157621869" sldId="462"/>
            <ac:spMk id="5" creationId="{C279B95B-86BB-FF0B-561C-2FC7C31C1D91}"/>
          </ac:spMkLst>
        </pc:spChg>
        <pc:spChg chg="del">
          <ac:chgData name="Kwanghoon Jeong" userId="f3d143b3-b9be-494e-a1b3-f5a1df66c643" providerId="ADAL" clId="{3A61E091-E920-1041-9045-58CFBD0B7D12}" dt="2024-06-12T22:56:18.623" v="7743" actId="478"/>
          <ac:spMkLst>
            <pc:docMk/>
            <pc:sldMk cId="1157621869" sldId="462"/>
            <ac:spMk id="6" creationId="{D0EA6E84-DB99-17B3-D002-877B96F2171E}"/>
          </ac:spMkLst>
        </pc:spChg>
        <pc:spChg chg="add mod">
          <ac:chgData name="Kwanghoon Jeong" userId="f3d143b3-b9be-494e-a1b3-f5a1df66c643" providerId="ADAL" clId="{3A61E091-E920-1041-9045-58CFBD0B7D12}" dt="2024-06-13T01:05:40.329" v="8212" actId="20577"/>
          <ac:spMkLst>
            <pc:docMk/>
            <pc:sldMk cId="1157621869" sldId="462"/>
            <ac:spMk id="7" creationId="{0D6C3BA6-CA1F-9931-5797-7FD83124374C}"/>
          </ac:spMkLst>
        </pc:spChg>
        <pc:spChg chg="add mod">
          <ac:chgData name="Kwanghoon Jeong" userId="f3d143b3-b9be-494e-a1b3-f5a1df66c643" providerId="ADAL" clId="{3A61E091-E920-1041-9045-58CFBD0B7D12}" dt="2024-06-13T00:58:04.369" v="8124" actId="1076"/>
          <ac:spMkLst>
            <pc:docMk/>
            <pc:sldMk cId="1157621869" sldId="462"/>
            <ac:spMk id="16" creationId="{E43ABF03-CB3E-3278-B94E-8DF56F2A68EA}"/>
          </ac:spMkLst>
        </pc:spChg>
        <pc:spChg chg="add mod">
          <ac:chgData name="Kwanghoon Jeong" userId="f3d143b3-b9be-494e-a1b3-f5a1df66c643" providerId="ADAL" clId="{3A61E091-E920-1041-9045-58CFBD0B7D12}" dt="2024-06-13T01:03:44.692" v="8127" actId="1076"/>
          <ac:spMkLst>
            <pc:docMk/>
            <pc:sldMk cId="1157621869" sldId="462"/>
            <ac:spMk id="17" creationId="{81AC74D6-63F7-254F-052B-322BDCE69F61}"/>
          </ac:spMkLst>
        </pc:spChg>
        <pc:spChg chg="add mod">
          <ac:chgData name="Kwanghoon Jeong" userId="f3d143b3-b9be-494e-a1b3-f5a1df66c643" providerId="ADAL" clId="{3A61E091-E920-1041-9045-58CFBD0B7D12}" dt="2024-06-13T01:05:17.687" v="8180" actId="1076"/>
          <ac:spMkLst>
            <pc:docMk/>
            <pc:sldMk cId="1157621869" sldId="462"/>
            <ac:spMk id="20" creationId="{5BA0DA95-957F-26C7-A018-34C7A01C41E1}"/>
          </ac:spMkLst>
        </pc:spChg>
        <pc:picChg chg="add mod">
          <ac:chgData name="Kwanghoon Jeong" userId="f3d143b3-b9be-494e-a1b3-f5a1df66c643" providerId="ADAL" clId="{3A61E091-E920-1041-9045-58CFBD0B7D12}" dt="2024-06-12T23:02:07.575" v="7744" actId="1076"/>
          <ac:picMkLst>
            <pc:docMk/>
            <pc:sldMk cId="1157621869" sldId="462"/>
            <ac:picMk id="9" creationId="{95B1D12C-DCFD-4391-CA98-5F83C7A3D9EB}"/>
          </ac:picMkLst>
        </pc:picChg>
        <pc:picChg chg="add mod">
          <ac:chgData name="Kwanghoon Jeong" userId="f3d143b3-b9be-494e-a1b3-f5a1df66c643" providerId="ADAL" clId="{3A61E091-E920-1041-9045-58CFBD0B7D12}" dt="2024-06-13T00:58:04.369" v="8124" actId="1076"/>
          <ac:picMkLst>
            <pc:docMk/>
            <pc:sldMk cId="1157621869" sldId="462"/>
            <ac:picMk id="11" creationId="{D452E778-C16F-77D0-DFCA-9B6F7D4DB77E}"/>
          </ac:picMkLst>
        </pc:picChg>
        <pc:picChg chg="add mod">
          <ac:chgData name="Kwanghoon Jeong" userId="f3d143b3-b9be-494e-a1b3-f5a1df66c643" providerId="ADAL" clId="{3A61E091-E920-1041-9045-58CFBD0B7D12}" dt="2024-06-13T00:58:06.709" v="8125" actId="1076"/>
          <ac:picMkLst>
            <pc:docMk/>
            <pc:sldMk cId="1157621869" sldId="462"/>
            <ac:picMk id="13" creationId="{2B894F23-4F40-8CF9-8864-78BCEB199325}"/>
          </ac:picMkLst>
        </pc:picChg>
        <pc:picChg chg="add mod">
          <ac:chgData name="Kwanghoon Jeong" userId="f3d143b3-b9be-494e-a1b3-f5a1df66c643" providerId="ADAL" clId="{3A61E091-E920-1041-9045-58CFBD0B7D12}" dt="2024-06-13T01:03:44.692" v="8127" actId="1076"/>
          <ac:picMkLst>
            <pc:docMk/>
            <pc:sldMk cId="1157621869" sldId="462"/>
            <ac:picMk id="15" creationId="{1D75AC88-1E91-50B1-99AE-4CD8D77E7EBB}"/>
          </ac:picMkLst>
        </pc:picChg>
        <pc:picChg chg="add mod">
          <ac:chgData name="Kwanghoon Jeong" userId="f3d143b3-b9be-494e-a1b3-f5a1df66c643" providerId="ADAL" clId="{3A61E091-E920-1041-9045-58CFBD0B7D12}" dt="2024-06-13T01:05:17.687" v="8180" actId="1076"/>
          <ac:picMkLst>
            <pc:docMk/>
            <pc:sldMk cId="1157621869" sldId="462"/>
            <ac:picMk id="19" creationId="{67AC3CB3-4F60-0CE4-516C-F645F20239D3}"/>
          </ac:picMkLst>
        </pc:picChg>
      </pc:sldChg>
      <pc:sldChg chg="addSp delSp modSp new mod delAnim modAnim">
        <pc:chgData name="Kwanghoon Jeong" userId="f3d143b3-b9be-494e-a1b3-f5a1df66c643" providerId="ADAL" clId="{3A61E091-E920-1041-9045-58CFBD0B7D12}" dt="2024-06-12T23:19:14.334" v="7907" actId="20577"/>
        <pc:sldMkLst>
          <pc:docMk/>
          <pc:sldMk cId="1036319055" sldId="463"/>
        </pc:sldMkLst>
        <pc:spChg chg="del">
          <ac:chgData name="Kwanghoon Jeong" userId="f3d143b3-b9be-494e-a1b3-f5a1df66c643" providerId="ADAL" clId="{3A61E091-E920-1041-9045-58CFBD0B7D12}" dt="2024-06-12T23:16:49.559" v="7753" actId="478"/>
          <ac:spMkLst>
            <pc:docMk/>
            <pc:sldMk cId="1036319055" sldId="463"/>
            <ac:spMk id="2" creationId="{630AA9C1-40C1-2449-C96D-9EE9428F5C33}"/>
          </ac:spMkLst>
        </pc:spChg>
        <pc:spChg chg="del mod">
          <ac:chgData name="Kwanghoon Jeong" userId="f3d143b3-b9be-494e-a1b3-f5a1df66c643" providerId="ADAL" clId="{3A61E091-E920-1041-9045-58CFBD0B7D12}" dt="2024-06-12T23:18:02.493" v="7763"/>
          <ac:spMkLst>
            <pc:docMk/>
            <pc:sldMk cId="1036319055" sldId="463"/>
            <ac:spMk id="3" creationId="{E163A2DA-1FC3-65E3-AA75-708C243D957D}"/>
          </ac:spMkLst>
        </pc:spChg>
        <pc:spChg chg="del">
          <ac:chgData name="Kwanghoon Jeong" userId="f3d143b3-b9be-494e-a1b3-f5a1df66c643" providerId="ADAL" clId="{3A61E091-E920-1041-9045-58CFBD0B7D12}" dt="2024-06-12T23:16:49.559" v="7753" actId="478"/>
          <ac:spMkLst>
            <pc:docMk/>
            <pc:sldMk cId="1036319055" sldId="463"/>
            <ac:spMk id="5" creationId="{DF8215BA-6E2E-7828-C574-E435AE2DD6DF}"/>
          </ac:spMkLst>
        </pc:spChg>
        <pc:spChg chg="del">
          <ac:chgData name="Kwanghoon Jeong" userId="f3d143b3-b9be-494e-a1b3-f5a1df66c643" providerId="ADAL" clId="{3A61E091-E920-1041-9045-58CFBD0B7D12}" dt="2024-06-12T23:16:49.559" v="7753" actId="478"/>
          <ac:spMkLst>
            <pc:docMk/>
            <pc:sldMk cId="1036319055" sldId="463"/>
            <ac:spMk id="6" creationId="{FCA1A702-D02B-42B9-1DCB-DA36B14AA6D6}"/>
          </ac:spMkLst>
        </pc:spChg>
        <pc:spChg chg="add mod">
          <ac:chgData name="Kwanghoon Jeong" userId="f3d143b3-b9be-494e-a1b3-f5a1df66c643" providerId="ADAL" clId="{3A61E091-E920-1041-9045-58CFBD0B7D12}" dt="2024-06-12T23:18:02.493" v="7763"/>
          <ac:spMkLst>
            <pc:docMk/>
            <pc:sldMk cId="1036319055" sldId="463"/>
            <ac:spMk id="10" creationId="{F56E35F8-476B-15B0-A047-AE6B4DFA3B58}"/>
          </ac:spMkLst>
        </pc:spChg>
        <pc:spChg chg="add mod">
          <ac:chgData name="Kwanghoon Jeong" userId="f3d143b3-b9be-494e-a1b3-f5a1df66c643" providerId="ADAL" clId="{3A61E091-E920-1041-9045-58CFBD0B7D12}" dt="2024-06-12T23:19:14.334" v="7907" actId="20577"/>
          <ac:spMkLst>
            <pc:docMk/>
            <pc:sldMk cId="1036319055" sldId="463"/>
            <ac:spMk id="11" creationId="{D22854AB-C8EE-71E4-6B6E-10FCB7546314}"/>
          </ac:spMkLst>
        </pc:spChg>
        <pc:picChg chg="add del mod">
          <ac:chgData name="Kwanghoon Jeong" userId="f3d143b3-b9be-494e-a1b3-f5a1df66c643" providerId="ADAL" clId="{3A61E091-E920-1041-9045-58CFBD0B7D12}" dt="2024-06-12T23:17:00.864" v="7755" actId="478"/>
          <ac:picMkLst>
            <pc:docMk/>
            <pc:sldMk cId="1036319055" sldId="463"/>
            <ac:picMk id="7" creationId="{BCB0E900-0F83-D6B5-BA47-94E52BAFF63C}"/>
          </ac:picMkLst>
        </pc:picChg>
        <pc:picChg chg="add del mod">
          <ac:chgData name="Kwanghoon Jeong" userId="f3d143b3-b9be-494e-a1b3-f5a1df66c643" providerId="ADAL" clId="{3A61E091-E920-1041-9045-58CFBD0B7D12}" dt="2024-06-12T23:17:22.590" v="7758" actId="478"/>
          <ac:picMkLst>
            <pc:docMk/>
            <pc:sldMk cId="1036319055" sldId="463"/>
            <ac:picMk id="8" creationId="{6F951549-DAEB-0713-8E94-2C30C11B7487}"/>
          </ac:picMkLst>
        </pc:picChg>
        <pc:picChg chg="add mod">
          <ac:chgData name="Kwanghoon Jeong" userId="f3d143b3-b9be-494e-a1b3-f5a1df66c643" providerId="ADAL" clId="{3A61E091-E920-1041-9045-58CFBD0B7D12}" dt="2024-06-12T23:17:52.110" v="7760" actId="1076"/>
          <ac:picMkLst>
            <pc:docMk/>
            <pc:sldMk cId="1036319055" sldId="463"/>
            <ac:picMk id="9" creationId="{D5C1C1E7-4031-00E2-2CB9-AD8C9FF53A36}"/>
          </ac:picMkLst>
        </pc:picChg>
      </pc:sldChg>
      <pc:sldChg chg="addSp delSp modSp new mod">
        <pc:chgData name="Kwanghoon Jeong" userId="f3d143b3-b9be-494e-a1b3-f5a1df66c643" providerId="ADAL" clId="{3A61E091-E920-1041-9045-58CFBD0B7D12}" dt="2024-06-13T01:34:30.109" v="8503" actId="478"/>
        <pc:sldMkLst>
          <pc:docMk/>
          <pc:sldMk cId="3815816949" sldId="464"/>
        </pc:sldMkLst>
        <pc:spChg chg="mod">
          <ac:chgData name="Kwanghoon Jeong" userId="f3d143b3-b9be-494e-a1b3-f5a1df66c643" providerId="ADAL" clId="{3A61E091-E920-1041-9045-58CFBD0B7D12}" dt="2024-06-13T01:22:39.146" v="8417" actId="20577"/>
          <ac:spMkLst>
            <pc:docMk/>
            <pc:sldMk cId="3815816949" sldId="464"/>
            <ac:spMk id="2" creationId="{3EAA4AAD-D625-CF8B-FB24-AB2183521A0C}"/>
          </ac:spMkLst>
        </pc:spChg>
        <pc:spChg chg="del">
          <ac:chgData name="Kwanghoon Jeong" userId="f3d143b3-b9be-494e-a1b3-f5a1df66c643" providerId="ADAL" clId="{3A61E091-E920-1041-9045-58CFBD0B7D12}" dt="2024-06-13T01:34:30.109" v="8503" actId="478"/>
          <ac:spMkLst>
            <pc:docMk/>
            <pc:sldMk cId="3815816949" sldId="464"/>
            <ac:spMk id="3" creationId="{1569FC22-73DF-6774-3C52-260DAAA9DBAD}"/>
          </ac:spMkLst>
        </pc:spChg>
        <pc:spChg chg="mod">
          <ac:chgData name="Kwanghoon Jeong" userId="f3d143b3-b9be-494e-a1b3-f5a1df66c643" providerId="ADAL" clId="{3A61E091-E920-1041-9045-58CFBD0B7D12}" dt="2024-06-13T01:22:45.846" v="8419" actId="14100"/>
          <ac:spMkLst>
            <pc:docMk/>
            <pc:sldMk cId="3815816949" sldId="464"/>
            <ac:spMk id="5" creationId="{8387DCF5-2197-5966-8F92-EAB6D13F8526}"/>
          </ac:spMkLst>
        </pc:spChg>
        <pc:spChg chg="del">
          <ac:chgData name="Kwanghoon Jeong" userId="f3d143b3-b9be-494e-a1b3-f5a1df66c643" providerId="ADAL" clId="{3A61E091-E920-1041-9045-58CFBD0B7D12}" dt="2024-06-13T01:20:41.449" v="8383" actId="478"/>
          <ac:spMkLst>
            <pc:docMk/>
            <pc:sldMk cId="3815816949" sldId="464"/>
            <ac:spMk id="6" creationId="{624EBDEE-AFF2-85C6-E16F-60DBA00A6009}"/>
          </ac:spMkLst>
        </pc:spChg>
        <pc:spChg chg="add mod">
          <ac:chgData name="Kwanghoon Jeong" userId="f3d143b3-b9be-494e-a1b3-f5a1df66c643" providerId="ADAL" clId="{3A61E091-E920-1041-9045-58CFBD0B7D12}" dt="2024-06-13T01:24:25.217" v="8489" actId="1076"/>
          <ac:spMkLst>
            <pc:docMk/>
            <pc:sldMk cId="3815816949" sldId="464"/>
            <ac:spMk id="9" creationId="{BE5D3937-F95F-0E0D-410B-78656E436C5C}"/>
          </ac:spMkLst>
        </pc:spChg>
        <pc:picChg chg="add mod">
          <ac:chgData name="Kwanghoon Jeong" userId="f3d143b3-b9be-494e-a1b3-f5a1df66c643" providerId="ADAL" clId="{3A61E091-E920-1041-9045-58CFBD0B7D12}" dt="2024-06-13T01:22:50.199" v="8421" actId="1076"/>
          <ac:picMkLst>
            <pc:docMk/>
            <pc:sldMk cId="3815816949" sldId="464"/>
            <ac:picMk id="8" creationId="{5B9B558C-A94B-0C0E-9E75-12B1C2E828C4}"/>
          </ac:picMkLst>
        </pc:picChg>
      </pc:sldChg>
      <pc:sldChg chg="addSp delSp modSp new mod">
        <pc:chgData name="Kwanghoon Jeong" userId="f3d143b3-b9be-494e-a1b3-f5a1df66c643" providerId="ADAL" clId="{3A61E091-E920-1041-9045-58CFBD0B7D12}" dt="2024-06-13T19:15:34.172" v="10053" actId="14100"/>
        <pc:sldMkLst>
          <pc:docMk/>
          <pc:sldMk cId="1465669571" sldId="465"/>
        </pc:sldMkLst>
        <pc:spChg chg="mod">
          <ac:chgData name="Kwanghoon Jeong" userId="f3d143b3-b9be-494e-a1b3-f5a1df66c643" providerId="ADAL" clId="{3A61E091-E920-1041-9045-58CFBD0B7D12}" dt="2024-06-13T01:47:32.555" v="8772" actId="27636"/>
          <ac:spMkLst>
            <pc:docMk/>
            <pc:sldMk cId="1465669571" sldId="465"/>
            <ac:spMk id="2" creationId="{AF3FC032-EB2D-E96E-4E3C-27C52D59E66F}"/>
          </ac:spMkLst>
        </pc:spChg>
        <pc:spChg chg="del">
          <ac:chgData name="Kwanghoon Jeong" userId="f3d143b3-b9be-494e-a1b3-f5a1df66c643" providerId="ADAL" clId="{3A61E091-E920-1041-9045-58CFBD0B7D12}" dt="2024-06-13T19:15:17.606" v="10033" actId="478"/>
          <ac:spMkLst>
            <pc:docMk/>
            <pc:sldMk cId="1465669571" sldId="465"/>
            <ac:spMk id="3" creationId="{9F0CC12A-2729-DF7E-EF48-08F789D987C8}"/>
          </ac:spMkLst>
        </pc:spChg>
        <pc:spChg chg="del">
          <ac:chgData name="Kwanghoon Jeong" userId="f3d143b3-b9be-494e-a1b3-f5a1df66c643" providerId="ADAL" clId="{3A61E091-E920-1041-9045-58CFBD0B7D12}" dt="2024-06-13T01:47:36.367" v="8773" actId="478"/>
          <ac:spMkLst>
            <pc:docMk/>
            <pc:sldMk cId="1465669571" sldId="465"/>
            <ac:spMk id="5" creationId="{53E4A1F5-C98A-6755-3100-3FD9046D7180}"/>
          </ac:spMkLst>
        </pc:spChg>
        <pc:spChg chg="del">
          <ac:chgData name="Kwanghoon Jeong" userId="f3d143b3-b9be-494e-a1b3-f5a1df66c643" providerId="ADAL" clId="{3A61E091-E920-1041-9045-58CFBD0B7D12}" dt="2024-06-13T01:47:38.544" v="8774" actId="478"/>
          <ac:spMkLst>
            <pc:docMk/>
            <pc:sldMk cId="1465669571" sldId="465"/>
            <ac:spMk id="6" creationId="{B569370A-8594-F713-DA49-B30C568866EB}"/>
          </ac:spMkLst>
        </pc:spChg>
        <pc:spChg chg="add del">
          <ac:chgData name="Kwanghoon Jeong" userId="f3d143b3-b9be-494e-a1b3-f5a1df66c643" providerId="ADAL" clId="{3A61E091-E920-1041-9045-58CFBD0B7D12}" dt="2024-06-13T19:15:18.862" v="10035" actId="22"/>
          <ac:spMkLst>
            <pc:docMk/>
            <pc:sldMk cId="1465669571" sldId="465"/>
            <ac:spMk id="7" creationId="{45773727-DACE-4883-1697-BD9F86D20A15}"/>
          </ac:spMkLst>
        </pc:spChg>
        <pc:spChg chg="add mod">
          <ac:chgData name="Kwanghoon Jeong" userId="f3d143b3-b9be-494e-a1b3-f5a1df66c643" providerId="ADAL" clId="{3A61E091-E920-1041-9045-58CFBD0B7D12}" dt="2024-06-13T01:51:06.426" v="8787"/>
          <ac:spMkLst>
            <pc:docMk/>
            <pc:sldMk cId="1465669571" sldId="465"/>
            <ac:spMk id="7" creationId="{BD6C0976-CD85-EA47-9CDA-2D96C2B70F61}"/>
          </ac:spMkLst>
        </pc:spChg>
        <pc:spChg chg="add mod">
          <ac:chgData name="Kwanghoon Jeong" userId="f3d143b3-b9be-494e-a1b3-f5a1df66c643" providerId="ADAL" clId="{3A61E091-E920-1041-9045-58CFBD0B7D12}" dt="2024-06-13T19:15:34.172" v="10053" actId="14100"/>
          <ac:spMkLst>
            <pc:docMk/>
            <pc:sldMk cId="1465669571" sldId="465"/>
            <ac:spMk id="8" creationId="{64632E6E-4A07-FD71-8A38-89890AD7C0F3}"/>
          </ac:spMkLst>
        </pc:spChg>
        <pc:spChg chg="add mod">
          <ac:chgData name="Kwanghoon Jeong" userId="f3d143b3-b9be-494e-a1b3-f5a1df66c643" providerId="ADAL" clId="{3A61E091-E920-1041-9045-58CFBD0B7D12}" dt="2024-06-13T19:15:09.527" v="10031" actId="1076"/>
          <ac:spMkLst>
            <pc:docMk/>
            <pc:sldMk cId="1465669571" sldId="465"/>
            <ac:spMk id="11" creationId="{15085791-39E5-78DA-A81A-00A79DB2E785}"/>
          </ac:spMkLst>
        </pc:spChg>
        <pc:picChg chg="add mod">
          <ac:chgData name="Kwanghoon Jeong" userId="f3d143b3-b9be-494e-a1b3-f5a1df66c643" providerId="ADAL" clId="{3A61E091-E920-1041-9045-58CFBD0B7D12}" dt="2024-06-13T19:15:10.640" v="10032" actId="1076"/>
          <ac:picMkLst>
            <pc:docMk/>
            <pc:sldMk cId="1465669571" sldId="465"/>
            <ac:picMk id="5" creationId="{F002E5A3-6FDB-F02B-4AC4-C5460CAF1468}"/>
          </ac:picMkLst>
        </pc:picChg>
        <pc:picChg chg="add del mod">
          <ac:chgData name="Kwanghoon Jeong" userId="f3d143b3-b9be-494e-a1b3-f5a1df66c643" providerId="ADAL" clId="{3A61E091-E920-1041-9045-58CFBD0B7D12}" dt="2024-06-13T01:51:05.976" v="8786"/>
          <ac:picMkLst>
            <pc:docMk/>
            <pc:sldMk cId="1465669571" sldId="465"/>
            <ac:picMk id="9" creationId="{9386BCA8-F440-5162-6C43-1C6BB19BAFAC}"/>
          </ac:picMkLst>
        </pc:picChg>
        <pc:picChg chg="add mod modCrop">
          <ac:chgData name="Kwanghoon Jeong" userId="f3d143b3-b9be-494e-a1b3-f5a1df66c643" providerId="ADAL" clId="{3A61E091-E920-1041-9045-58CFBD0B7D12}" dt="2024-06-13T19:14:59.280" v="10024" actId="1076"/>
          <ac:picMkLst>
            <pc:docMk/>
            <pc:sldMk cId="1465669571" sldId="465"/>
            <ac:picMk id="10" creationId="{F927C08D-2A99-D956-617A-F64C1401AAED}"/>
          </ac:picMkLst>
        </pc:picChg>
      </pc:sldChg>
      <pc:sldChg chg="addSp delSp modSp new mod ord">
        <pc:chgData name="Kwanghoon Jeong" userId="f3d143b3-b9be-494e-a1b3-f5a1df66c643" providerId="ADAL" clId="{3A61E091-E920-1041-9045-58CFBD0B7D12}" dt="2024-06-13T19:04:28.327" v="9830" actId="1076"/>
        <pc:sldMkLst>
          <pc:docMk/>
          <pc:sldMk cId="2910014206" sldId="466"/>
        </pc:sldMkLst>
        <pc:spChg chg="mod">
          <ac:chgData name="Kwanghoon Jeong" userId="f3d143b3-b9be-494e-a1b3-f5a1df66c643" providerId="ADAL" clId="{3A61E091-E920-1041-9045-58CFBD0B7D12}" dt="2024-06-13T16:07:19.402" v="8944" actId="20577"/>
          <ac:spMkLst>
            <pc:docMk/>
            <pc:sldMk cId="2910014206" sldId="466"/>
            <ac:spMk id="2" creationId="{C435F96F-F4C2-DEE4-3247-F13A56D1E34F}"/>
          </ac:spMkLst>
        </pc:spChg>
        <pc:spChg chg="del">
          <ac:chgData name="Kwanghoon Jeong" userId="f3d143b3-b9be-494e-a1b3-f5a1df66c643" providerId="ADAL" clId="{3A61E091-E920-1041-9045-58CFBD0B7D12}" dt="2024-06-13T16:07:10.831" v="8919" actId="478"/>
          <ac:spMkLst>
            <pc:docMk/>
            <pc:sldMk cId="2910014206" sldId="466"/>
            <ac:spMk id="3" creationId="{5174DA66-1B89-5BF6-6E57-54A69A644E1E}"/>
          </ac:spMkLst>
        </pc:spChg>
        <pc:spChg chg="del">
          <ac:chgData name="Kwanghoon Jeong" userId="f3d143b3-b9be-494e-a1b3-f5a1df66c643" providerId="ADAL" clId="{3A61E091-E920-1041-9045-58CFBD0B7D12}" dt="2024-06-13T16:07:22.872" v="8945" actId="478"/>
          <ac:spMkLst>
            <pc:docMk/>
            <pc:sldMk cId="2910014206" sldId="466"/>
            <ac:spMk id="5" creationId="{5719F574-C973-9984-5EBD-8BB2751F69F6}"/>
          </ac:spMkLst>
        </pc:spChg>
        <pc:spChg chg="del">
          <ac:chgData name="Kwanghoon Jeong" userId="f3d143b3-b9be-494e-a1b3-f5a1df66c643" providerId="ADAL" clId="{3A61E091-E920-1041-9045-58CFBD0B7D12}" dt="2024-06-13T16:07:22.872" v="8945" actId="478"/>
          <ac:spMkLst>
            <pc:docMk/>
            <pc:sldMk cId="2910014206" sldId="466"/>
            <ac:spMk id="6" creationId="{86D9370F-846F-E66D-1B9B-F3407C77D52C}"/>
          </ac:spMkLst>
        </pc:spChg>
        <pc:spChg chg="add mod">
          <ac:chgData name="Kwanghoon Jeong" userId="f3d143b3-b9be-494e-a1b3-f5a1df66c643" providerId="ADAL" clId="{3A61E091-E920-1041-9045-58CFBD0B7D12}" dt="2024-06-13T16:07:10.982" v="8920"/>
          <ac:spMkLst>
            <pc:docMk/>
            <pc:sldMk cId="2910014206" sldId="466"/>
            <ac:spMk id="7" creationId="{A409895E-FFA4-E9CA-450A-9C750D4BD700}"/>
          </ac:spMkLst>
        </pc:spChg>
        <pc:spChg chg="add mod">
          <ac:chgData name="Kwanghoon Jeong" userId="f3d143b3-b9be-494e-a1b3-f5a1df66c643" providerId="ADAL" clId="{3A61E091-E920-1041-9045-58CFBD0B7D12}" dt="2024-06-13T18:26:20.348" v="9515" actId="1076"/>
          <ac:spMkLst>
            <pc:docMk/>
            <pc:sldMk cId="2910014206" sldId="466"/>
            <ac:spMk id="9" creationId="{62C2C3F5-9507-F8A8-33DC-F7F59EF376A6}"/>
          </ac:spMkLst>
        </pc:spChg>
        <pc:spChg chg="add del mod">
          <ac:chgData name="Kwanghoon Jeong" userId="f3d143b3-b9be-494e-a1b3-f5a1df66c643" providerId="ADAL" clId="{3A61E091-E920-1041-9045-58CFBD0B7D12}" dt="2024-06-13T18:34:19.714" v="9538" actId="478"/>
          <ac:spMkLst>
            <pc:docMk/>
            <pc:sldMk cId="2910014206" sldId="466"/>
            <ac:spMk id="10" creationId="{DFC5E47C-49C8-E127-BBC4-56609250DBF9}"/>
          </ac:spMkLst>
        </pc:spChg>
        <pc:spChg chg="add del mod">
          <ac:chgData name="Kwanghoon Jeong" userId="f3d143b3-b9be-494e-a1b3-f5a1df66c643" providerId="ADAL" clId="{3A61E091-E920-1041-9045-58CFBD0B7D12}" dt="2024-06-13T16:38:16.274" v="9339" actId="478"/>
          <ac:spMkLst>
            <pc:docMk/>
            <pc:sldMk cId="2910014206" sldId="466"/>
            <ac:spMk id="14" creationId="{3605CEF2-3052-BCC7-10AC-7A677D81BAA0}"/>
          </ac:spMkLst>
        </pc:spChg>
        <pc:spChg chg="add del mod">
          <ac:chgData name="Kwanghoon Jeong" userId="f3d143b3-b9be-494e-a1b3-f5a1df66c643" providerId="ADAL" clId="{3A61E091-E920-1041-9045-58CFBD0B7D12}" dt="2024-06-13T18:34:20.908" v="9539" actId="478"/>
          <ac:spMkLst>
            <pc:docMk/>
            <pc:sldMk cId="2910014206" sldId="466"/>
            <ac:spMk id="15" creationId="{660288F5-AF5F-C413-1CFE-5B9000956E94}"/>
          </ac:spMkLst>
        </pc:spChg>
        <pc:spChg chg="add del mod">
          <ac:chgData name="Kwanghoon Jeong" userId="f3d143b3-b9be-494e-a1b3-f5a1df66c643" providerId="ADAL" clId="{3A61E091-E920-1041-9045-58CFBD0B7D12}" dt="2024-06-13T16:38:14.200" v="9338" actId="478"/>
          <ac:spMkLst>
            <pc:docMk/>
            <pc:sldMk cId="2910014206" sldId="466"/>
            <ac:spMk id="16" creationId="{7263D1CA-FBDF-D537-4A18-B668C2F3B27D}"/>
          </ac:spMkLst>
        </pc:spChg>
        <pc:spChg chg="add del mod">
          <ac:chgData name="Kwanghoon Jeong" userId="f3d143b3-b9be-494e-a1b3-f5a1df66c643" providerId="ADAL" clId="{3A61E091-E920-1041-9045-58CFBD0B7D12}" dt="2024-06-13T18:34:19.714" v="9538" actId="478"/>
          <ac:spMkLst>
            <pc:docMk/>
            <pc:sldMk cId="2910014206" sldId="466"/>
            <ac:spMk id="19" creationId="{1F649D11-3F14-23D3-59DD-AD8279A888C2}"/>
          </ac:spMkLst>
        </pc:spChg>
        <pc:spChg chg="add del mod">
          <ac:chgData name="Kwanghoon Jeong" userId="f3d143b3-b9be-494e-a1b3-f5a1df66c643" providerId="ADAL" clId="{3A61E091-E920-1041-9045-58CFBD0B7D12}" dt="2024-06-13T17:09:36.583" v="9502" actId="478"/>
          <ac:spMkLst>
            <pc:docMk/>
            <pc:sldMk cId="2910014206" sldId="466"/>
            <ac:spMk id="21" creationId="{639FB60E-4B7B-CA3C-FA21-CB0B1E13FDD9}"/>
          </ac:spMkLst>
        </pc:spChg>
        <pc:spChg chg="add mod">
          <ac:chgData name="Kwanghoon Jeong" userId="f3d143b3-b9be-494e-a1b3-f5a1df66c643" providerId="ADAL" clId="{3A61E091-E920-1041-9045-58CFBD0B7D12}" dt="2024-06-13T19:04:21.396" v="9827" actId="114"/>
          <ac:spMkLst>
            <pc:docMk/>
            <pc:sldMk cId="2910014206" sldId="466"/>
            <ac:spMk id="26" creationId="{589EE3CC-A515-096C-E9E2-30B4F1B050D8}"/>
          </ac:spMkLst>
        </pc:spChg>
        <pc:graphicFrameChg chg="add mod">
          <ac:chgData name="Kwanghoon Jeong" userId="f3d143b3-b9be-494e-a1b3-f5a1df66c643" providerId="ADAL" clId="{3A61E091-E920-1041-9045-58CFBD0B7D12}" dt="2024-06-13T16:31:16.300" v="9068"/>
          <ac:graphicFrameMkLst>
            <pc:docMk/>
            <pc:sldMk cId="2910014206" sldId="466"/>
            <ac:graphicFrameMk id="11" creationId="{64965416-9CA9-7AA5-B463-31766E21BB9D}"/>
          </ac:graphicFrameMkLst>
        </pc:graphicFrameChg>
        <pc:graphicFrameChg chg="add del mod modGraphic">
          <ac:chgData name="Kwanghoon Jeong" userId="f3d143b3-b9be-494e-a1b3-f5a1df66c643" providerId="ADAL" clId="{3A61E091-E920-1041-9045-58CFBD0B7D12}" dt="2024-06-13T18:34:19.714" v="9538" actId="478"/>
          <ac:graphicFrameMkLst>
            <pc:docMk/>
            <pc:sldMk cId="2910014206" sldId="466"/>
            <ac:graphicFrameMk id="17" creationId="{5B4AA798-5D0F-FDA9-7262-8710D56AE8D7}"/>
          </ac:graphicFrameMkLst>
        </pc:graphicFrameChg>
        <pc:picChg chg="add del mod">
          <ac:chgData name="Kwanghoon Jeong" userId="f3d143b3-b9be-494e-a1b3-f5a1df66c643" providerId="ADAL" clId="{3A61E091-E920-1041-9045-58CFBD0B7D12}" dt="2024-06-13T18:23:30.134" v="9508" actId="478"/>
          <ac:picMkLst>
            <pc:docMk/>
            <pc:sldMk cId="2910014206" sldId="466"/>
            <ac:picMk id="8" creationId="{A7C1D5EE-2237-C8B2-B682-469DEC69BDAB}"/>
          </ac:picMkLst>
        </pc:picChg>
        <pc:picChg chg="add del mod">
          <ac:chgData name="Kwanghoon Jeong" userId="f3d143b3-b9be-494e-a1b3-f5a1df66c643" providerId="ADAL" clId="{3A61E091-E920-1041-9045-58CFBD0B7D12}" dt="2024-06-13T18:34:19.714" v="9538" actId="478"/>
          <ac:picMkLst>
            <pc:docMk/>
            <pc:sldMk cId="2910014206" sldId="466"/>
            <ac:picMk id="12" creationId="{C484FA7B-2571-0A25-07A5-3F8F1112A3C5}"/>
          </ac:picMkLst>
        </pc:picChg>
        <pc:picChg chg="add mod">
          <ac:chgData name="Kwanghoon Jeong" userId="f3d143b3-b9be-494e-a1b3-f5a1df66c643" providerId="ADAL" clId="{3A61E091-E920-1041-9045-58CFBD0B7D12}" dt="2024-06-13T18:34:29.761" v="9545" actId="1076"/>
          <ac:picMkLst>
            <pc:docMk/>
            <pc:sldMk cId="2910014206" sldId="466"/>
            <ac:picMk id="20" creationId="{0F229B8A-7FCA-B49E-3287-C8897C5E9C38}"/>
          </ac:picMkLst>
        </pc:picChg>
        <pc:picChg chg="add mod">
          <ac:chgData name="Kwanghoon Jeong" userId="f3d143b3-b9be-494e-a1b3-f5a1df66c643" providerId="ADAL" clId="{3A61E091-E920-1041-9045-58CFBD0B7D12}" dt="2024-06-13T19:04:28.327" v="9830" actId="1076"/>
          <ac:picMkLst>
            <pc:docMk/>
            <pc:sldMk cId="2910014206" sldId="466"/>
            <ac:picMk id="23" creationId="{4DA94EB6-0165-7CDB-F860-63D44A93DAE0}"/>
          </ac:picMkLst>
        </pc:picChg>
        <pc:picChg chg="add mod">
          <ac:chgData name="Kwanghoon Jeong" userId="f3d143b3-b9be-494e-a1b3-f5a1df66c643" providerId="ADAL" clId="{3A61E091-E920-1041-9045-58CFBD0B7D12}" dt="2024-06-13T19:04:26.759" v="9829" actId="1076"/>
          <ac:picMkLst>
            <pc:docMk/>
            <pc:sldMk cId="2910014206" sldId="466"/>
            <ac:picMk id="25" creationId="{802B385E-4423-3037-57B1-80D93E28BD74}"/>
          </ac:picMkLst>
        </pc:picChg>
      </pc:sldChg>
      <pc:sldChg chg="delSp add del mod ord">
        <pc:chgData name="Kwanghoon Jeong" userId="f3d143b3-b9be-494e-a1b3-f5a1df66c643" providerId="ADAL" clId="{3A61E091-E920-1041-9045-58CFBD0B7D12}" dt="2024-06-13T18:36:53.855" v="9699" actId="2696"/>
        <pc:sldMkLst>
          <pc:docMk/>
          <pc:sldMk cId="2504707073" sldId="467"/>
        </pc:sldMkLst>
        <pc:picChg chg="del">
          <ac:chgData name="Kwanghoon Jeong" userId="f3d143b3-b9be-494e-a1b3-f5a1df66c643" providerId="ADAL" clId="{3A61E091-E920-1041-9045-58CFBD0B7D12}" dt="2024-06-13T18:34:16.200" v="9537" actId="478"/>
          <ac:picMkLst>
            <pc:docMk/>
            <pc:sldMk cId="2504707073" sldId="467"/>
            <ac:picMk id="20" creationId="{0F229B8A-7FCA-B49E-3287-C8897C5E9C38}"/>
          </ac:picMkLst>
        </pc:picChg>
        <pc:picChg chg="del">
          <ac:chgData name="Kwanghoon Jeong" userId="f3d143b3-b9be-494e-a1b3-f5a1df66c643" providerId="ADAL" clId="{3A61E091-E920-1041-9045-58CFBD0B7D12}" dt="2024-06-13T18:34:14.728" v="9535" actId="478"/>
          <ac:picMkLst>
            <pc:docMk/>
            <pc:sldMk cId="2504707073" sldId="467"/>
            <ac:picMk id="23" creationId="{4DA94EB6-0165-7CDB-F860-63D44A93DAE0}"/>
          </ac:picMkLst>
        </pc:picChg>
        <pc:picChg chg="del">
          <ac:chgData name="Kwanghoon Jeong" userId="f3d143b3-b9be-494e-a1b3-f5a1df66c643" providerId="ADAL" clId="{3A61E091-E920-1041-9045-58CFBD0B7D12}" dt="2024-06-13T18:34:15.250" v="9536" actId="478"/>
          <ac:picMkLst>
            <pc:docMk/>
            <pc:sldMk cId="2504707073" sldId="467"/>
            <ac:picMk id="25" creationId="{802B385E-4423-3037-57B1-80D93E28BD74}"/>
          </ac:picMkLst>
        </pc:picChg>
      </pc:sldChg>
      <pc:sldMasterChg chg="delSldLayout">
        <pc:chgData name="Kwanghoon Jeong" userId="f3d143b3-b9be-494e-a1b3-f5a1df66c643" providerId="ADAL" clId="{3A61E091-E920-1041-9045-58CFBD0B7D12}" dt="2024-06-13T01:31:57.577" v="8491" actId="2696"/>
        <pc:sldMasterMkLst>
          <pc:docMk/>
          <pc:sldMasterMk cId="1413545434" sldId="2147483672"/>
        </pc:sldMasterMkLst>
        <pc:sldLayoutChg chg="del">
          <pc:chgData name="Kwanghoon Jeong" userId="f3d143b3-b9be-494e-a1b3-f5a1df66c643" providerId="ADAL" clId="{3A61E091-E920-1041-9045-58CFBD0B7D12}" dt="2024-06-13T01:31:57.577" v="8491" actId="2696"/>
          <pc:sldLayoutMkLst>
            <pc:docMk/>
            <pc:sldMasterMk cId="1413545434" sldId="2147483672"/>
            <pc:sldLayoutMk cId="4204692353" sldId="2147483675"/>
          </pc:sldLayoutMkLst>
        </pc:sldLayoutChg>
      </pc:sldMasterChg>
    </pc:docChg>
  </pc:docChgLst>
  <pc:docChgLst>
    <pc:chgData name="Spencer Guo" userId="6067b223-be2d-4f96-b4dd-69687b8bb26b" providerId="ADAL" clId="{D6A3A342-A16D-F546-A747-9E0B12F47B5B}"/>
    <pc:docChg chg="undo custSel addSld modSld">
      <pc:chgData name="Spencer Guo" userId="6067b223-be2d-4f96-b4dd-69687b8bb26b" providerId="ADAL" clId="{D6A3A342-A16D-F546-A747-9E0B12F47B5B}" dt="2024-06-13T20:46:19.274" v="589" actId="1076"/>
      <pc:docMkLst>
        <pc:docMk/>
      </pc:docMkLst>
      <pc:sldChg chg="addSp delSp modSp mod modClrScheme chgLayout">
        <pc:chgData name="Spencer Guo" userId="6067b223-be2d-4f96-b4dd-69687b8bb26b" providerId="ADAL" clId="{D6A3A342-A16D-F546-A747-9E0B12F47B5B}" dt="2024-06-12T19:19:26.654" v="227"/>
        <pc:sldMkLst>
          <pc:docMk/>
          <pc:sldMk cId="1017498496" sldId="447"/>
        </pc:sldMkLst>
        <pc:spChg chg="mod ord">
          <ac:chgData name="Spencer Guo" userId="6067b223-be2d-4f96-b4dd-69687b8bb26b" providerId="ADAL" clId="{D6A3A342-A16D-F546-A747-9E0B12F47B5B}" dt="2024-06-12T19:19:25.283" v="225" actId="20577"/>
          <ac:spMkLst>
            <pc:docMk/>
            <pc:sldMk cId="1017498496" sldId="447"/>
            <ac:spMk id="2" creationId="{3CD270F0-5C34-D51C-0BDB-63D2280515A4}"/>
          </ac:spMkLst>
        </pc:spChg>
        <pc:spChg chg="mod ord">
          <ac:chgData name="Spencer Guo" userId="6067b223-be2d-4f96-b4dd-69687b8bb26b" providerId="ADAL" clId="{D6A3A342-A16D-F546-A747-9E0B12F47B5B}" dt="2024-06-12T19:07:35.003" v="11" actId="700"/>
          <ac:spMkLst>
            <pc:docMk/>
            <pc:sldMk cId="1017498496" sldId="447"/>
            <ac:spMk id="3" creationId="{8D9BF652-9F73-0F0B-DB70-85AA8A9777F2}"/>
          </ac:spMkLst>
        </pc:spChg>
        <pc:spChg chg="mod ord">
          <ac:chgData name="Spencer Guo" userId="6067b223-be2d-4f96-b4dd-69687b8bb26b" providerId="ADAL" clId="{D6A3A342-A16D-F546-A747-9E0B12F47B5B}" dt="2024-06-12T19:07:35.003" v="11" actId="700"/>
          <ac:spMkLst>
            <pc:docMk/>
            <pc:sldMk cId="1017498496" sldId="447"/>
            <ac:spMk id="4" creationId="{02342A9A-A1C6-8C5B-2AFE-3BA4420627DD}"/>
          </ac:spMkLst>
        </pc:spChg>
        <pc:spChg chg="add del mod ord">
          <ac:chgData name="Spencer Guo" userId="6067b223-be2d-4f96-b4dd-69687b8bb26b" providerId="ADAL" clId="{D6A3A342-A16D-F546-A747-9E0B12F47B5B}" dt="2024-06-12T19:19:06.870" v="190" actId="20577"/>
          <ac:spMkLst>
            <pc:docMk/>
            <pc:sldMk cId="1017498496" sldId="447"/>
            <ac:spMk id="5" creationId="{6A59C8E5-2091-0DEF-5A7A-DEA99BCBCDD8}"/>
          </ac:spMkLst>
        </pc:spChg>
        <pc:spChg chg="add del">
          <ac:chgData name="Spencer Guo" userId="6067b223-be2d-4f96-b4dd-69687b8bb26b" providerId="ADAL" clId="{D6A3A342-A16D-F546-A747-9E0B12F47B5B}" dt="2024-06-12T19:16:40.624" v="37" actId="478"/>
          <ac:spMkLst>
            <pc:docMk/>
            <pc:sldMk cId="1017498496" sldId="447"/>
            <ac:spMk id="6" creationId="{ED940C2F-3E8F-16AD-0319-E0F2FE8E940F}"/>
          </ac:spMkLst>
        </pc:spChg>
        <pc:spChg chg="add del mod ord">
          <ac:chgData name="Spencer Guo" userId="6067b223-be2d-4f96-b4dd-69687b8bb26b" providerId="ADAL" clId="{D6A3A342-A16D-F546-A747-9E0B12F47B5B}" dt="2024-06-12T19:07:35.003" v="11" actId="700"/>
          <ac:spMkLst>
            <pc:docMk/>
            <pc:sldMk cId="1017498496" sldId="447"/>
            <ac:spMk id="7" creationId="{5975AD72-0CE0-381C-3E74-B7CD3620729D}"/>
          </ac:spMkLst>
        </pc:spChg>
        <pc:spChg chg="add del mod">
          <ac:chgData name="Spencer Guo" userId="6067b223-be2d-4f96-b4dd-69687b8bb26b" providerId="ADAL" clId="{D6A3A342-A16D-F546-A747-9E0B12F47B5B}" dt="2024-06-12T19:19:26.654" v="227"/>
          <ac:spMkLst>
            <pc:docMk/>
            <pc:sldMk cId="1017498496" sldId="447"/>
            <ac:spMk id="12" creationId="{9F55D801-FF8F-EFFB-E44A-1E1CA887DDA6}"/>
          </ac:spMkLst>
        </pc:spChg>
        <pc:picChg chg="add mod">
          <ac:chgData name="Spencer Guo" userId="6067b223-be2d-4f96-b4dd-69687b8bb26b" providerId="ADAL" clId="{D6A3A342-A16D-F546-A747-9E0B12F47B5B}" dt="2024-06-12T19:19:08.604" v="191" actId="1076"/>
          <ac:picMkLst>
            <pc:docMk/>
            <pc:sldMk cId="1017498496" sldId="447"/>
            <ac:picMk id="9" creationId="{49670E85-D7AD-3C71-96C7-3AB402124BA3}"/>
          </ac:picMkLst>
        </pc:picChg>
        <pc:picChg chg="add mod">
          <ac:chgData name="Spencer Guo" userId="6067b223-be2d-4f96-b4dd-69687b8bb26b" providerId="ADAL" clId="{D6A3A342-A16D-F546-A747-9E0B12F47B5B}" dt="2024-06-12T19:18:18.583" v="108" actId="1076"/>
          <ac:picMkLst>
            <pc:docMk/>
            <pc:sldMk cId="1017498496" sldId="447"/>
            <ac:picMk id="11" creationId="{4885CB84-611B-C465-1F51-EE08C815DF43}"/>
          </ac:picMkLst>
        </pc:picChg>
      </pc:sldChg>
      <pc:sldChg chg="addSp delSp modSp new mod modNotesTx">
        <pc:chgData name="Spencer Guo" userId="6067b223-be2d-4f96-b4dd-69687b8bb26b" providerId="ADAL" clId="{D6A3A342-A16D-F546-A747-9E0B12F47B5B}" dt="2024-06-13T20:46:19.274" v="589" actId="1076"/>
        <pc:sldMkLst>
          <pc:docMk/>
          <pc:sldMk cId="30900900" sldId="456"/>
        </pc:sldMkLst>
        <pc:spChg chg="mod">
          <ac:chgData name="Spencer Guo" userId="6067b223-be2d-4f96-b4dd-69687b8bb26b" providerId="ADAL" clId="{D6A3A342-A16D-F546-A747-9E0B12F47B5B}" dt="2024-06-12T19:37:01.256" v="284" actId="20577"/>
          <ac:spMkLst>
            <pc:docMk/>
            <pc:sldMk cId="30900900" sldId="456"/>
            <ac:spMk id="2" creationId="{6937E8D0-4BCE-C3C7-C2AB-425B3A8D39DE}"/>
          </ac:spMkLst>
        </pc:spChg>
        <pc:spChg chg="mod">
          <ac:chgData name="Spencer Guo" userId="6067b223-be2d-4f96-b4dd-69687b8bb26b" providerId="ADAL" clId="{D6A3A342-A16D-F546-A747-9E0B12F47B5B}" dt="2024-06-12T19:28:44.217" v="238" actId="6549"/>
          <ac:spMkLst>
            <pc:docMk/>
            <pc:sldMk cId="30900900" sldId="456"/>
            <ac:spMk id="4" creationId="{C84124B1-B521-967A-684C-65FAC54FF01D}"/>
          </ac:spMkLst>
        </pc:spChg>
        <pc:spChg chg="mod">
          <ac:chgData name="Spencer Guo" userId="6067b223-be2d-4f96-b4dd-69687b8bb26b" providerId="ADAL" clId="{D6A3A342-A16D-F546-A747-9E0B12F47B5B}" dt="2024-06-12T20:25:50.488" v="587" actId="20577"/>
          <ac:spMkLst>
            <pc:docMk/>
            <pc:sldMk cId="30900900" sldId="456"/>
            <ac:spMk id="5" creationId="{AA24E10D-3F78-3191-38CE-8855EEEC2966}"/>
          </ac:spMkLst>
        </pc:spChg>
        <pc:spChg chg="del">
          <ac:chgData name="Spencer Guo" userId="6067b223-be2d-4f96-b4dd-69687b8bb26b" providerId="ADAL" clId="{D6A3A342-A16D-F546-A747-9E0B12F47B5B}" dt="2024-06-12T19:19:31.672" v="235" actId="478"/>
          <ac:spMkLst>
            <pc:docMk/>
            <pc:sldMk cId="30900900" sldId="456"/>
            <ac:spMk id="6" creationId="{E075904A-1FDD-CE59-3DCE-84FA0B9AEC88}"/>
          </ac:spMkLst>
        </pc:spChg>
        <pc:picChg chg="add">
          <ac:chgData name="Spencer Guo" userId="6067b223-be2d-4f96-b4dd-69687b8bb26b" providerId="ADAL" clId="{D6A3A342-A16D-F546-A747-9E0B12F47B5B}" dt="2024-06-12T19:28:40.367" v="236"/>
          <ac:picMkLst>
            <pc:docMk/>
            <pc:sldMk cId="30900900" sldId="456"/>
            <ac:picMk id="7" creationId="{97469E14-4BBE-18F7-4B4F-3C799B7E77B6}"/>
          </ac:picMkLst>
        </pc:picChg>
        <pc:picChg chg="add mod">
          <ac:chgData name="Spencer Guo" userId="6067b223-be2d-4f96-b4dd-69687b8bb26b" providerId="ADAL" clId="{D6A3A342-A16D-F546-A747-9E0B12F47B5B}" dt="2024-06-13T20:46:19.274" v="589" actId="1076"/>
          <ac:picMkLst>
            <pc:docMk/>
            <pc:sldMk cId="30900900" sldId="456"/>
            <ac:picMk id="9" creationId="{C4683090-4F25-5E8C-A83E-AB0297C508FF}"/>
          </ac:picMkLst>
        </pc:picChg>
      </pc:sldChg>
    </pc:docChg>
  </pc:docChgLst>
  <pc:docChgLst>
    <pc:chgData name="Kwanghoon Jeong" userId="f3d143b3-b9be-494e-a1b3-f5a1df66c643" providerId="ADAL" clId="{563080B5-F01C-9745-9A1D-117FDB4C349B}"/>
    <pc:docChg chg="undo custSel addSld delSld modSld sldOrd">
      <pc:chgData name="Kwanghoon Jeong" userId="f3d143b3-b9be-494e-a1b3-f5a1df66c643" providerId="ADAL" clId="{563080B5-F01C-9745-9A1D-117FDB4C349B}" dt="2024-06-13T21:44:23.943" v="785" actId="14100"/>
      <pc:docMkLst>
        <pc:docMk/>
      </pc:docMkLst>
      <pc:sldChg chg="modSp mod">
        <pc:chgData name="Kwanghoon Jeong" userId="f3d143b3-b9be-494e-a1b3-f5a1df66c643" providerId="ADAL" clId="{563080B5-F01C-9745-9A1D-117FDB4C349B}" dt="2024-05-23T03:16:23.885" v="10" actId="20577"/>
        <pc:sldMkLst>
          <pc:docMk/>
          <pc:sldMk cId="771204579" sldId="442"/>
        </pc:sldMkLst>
        <pc:spChg chg="mod">
          <ac:chgData name="Kwanghoon Jeong" userId="f3d143b3-b9be-494e-a1b3-f5a1df66c643" providerId="ADAL" clId="{563080B5-F01C-9745-9A1D-117FDB4C349B}" dt="2024-05-23T03:16:23.885" v="10" actId="20577"/>
          <ac:spMkLst>
            <pc:docMk/>
            <pc:sldMk cId="771204579" sldId="442"/>
            <ac:spMk id="5" creationId="{D85DA95D-0CF3-F934-E884-E3AE3E8B0344}"/>
          </ac:spMkLst>
        </pc:spChg>
      </pc:sldChg>
      <pc:sldChg chg="modSp new mod">
        <pc:chgData name="Kwanghoon Jeong" userId="f3d143b3-b9be-494e-a1b3-f5a1df66c643" providerId="ADAL" clId="{563080B5-F01C-9745-9A1D-117FDB4C349B}" dt="2024-05-23T03:28:37.813" v="36" actId="20577"/>
        <pc:sldMkLst>
          <pc:docMk/>
          <pc:sldMk cId="2681106816" sldId="443"/>
        </pc:sldMkLst>
        <pc:spChg chg="mod">
          <ac:chgData name="Kwanghoon Jeong" userId="f3d143b3-b9be-494e-a1b3-f5a1df66c643" providerId="ADAL" clId="{563080B5-F01C-9745-9A1D-117FDB4C349B}" dt="2024-05-23T03:28:37.813" v="36" actId="20577"/>
          <ac:spMkLst>
            <pc:docMk/>
            <pc:sldMk cId="2681106816" sldId="443"/>
            <ac:spMk id="2" creationId="{061A3403-C696-14BA-CD7A-462EE540AF9F}"/>
          </ac:spMkLst>
        </pc:spChg>
      </pc:sldChg>
      <pc:sldChg chg="addSp modSp new mod">
        <pc:chgData name="Kwanghoon Jeong" userId="f3d143b3-b9be-494e-a1b3-f5a1df66c643" providerId="ADAL" clId="{563080B5-F01C-9745-9A1D-117FDB4C349B}" dt="2024-05-23T04:39:19.308" v="271" actId="1076"/>
        <pc:sldMkLst>
          <pc:docMk/>
          <pc:sldMk cId="1078339145" sldId="444"/>
        </pc:sldMkLst>
        <pc:spChg chg="mod">
          <ac:chgData name="Kwanghoon Jeong" userId="f3d143b3-b9be-494e-a1b3-f5a1df66c643" providerId="ADAL" clId="{563080B5-F01C-9745-9A1D-117FDB4C349B}" dt="2024-05-23T03:29:17.899" v="67" actId="20577"/>
          <ac:spMkLst>
            <pc:docMk/>
            <pc:sldMk cId="1078339145" sldId="444"/>
            <ac:spMk id="2" creationId="{949CBC10-1D82-D611-0B0F-AABACAE7C68C}"/>
          </ac:spMkLst>
        </pc:spChg>
        <pc:spChg chg="mod">
          <ac:chgData name="Kwanghoon Jeong" userId="f3d143b3-b9be-494e-a1b3-f5a1df66c643" providerId="ADAL" clId="{563080B5-F01C-9745-9A1D-117FDB4C349B}" dt="2024-05-23T03:46:26.028" v="113" actId="20577"/>
          <ac:spMkLst>
            <pc:docMk/>
            <pc:sldMk cId="1078339145" sldId="444"/>
            <ac:spMk id="5" creationId="{C1F27AC4-2AC0-5766-0A6E-D579C439D4E4}"/>
          </ac:spMkLst>
        </pc:spChg>
        <pc:spChg chg="mod">
          <ac:chgData name="Kwanghoon Jeong" userId="f3d143b3-b9be-494e-a1b3-f5a1df66c643" providerId="ADAL" clId="{563080B5-F01C-9745-9A1D-117FDB4C349B}" dt="2024-05-23T04:39:19.308" v="271" actId="1076"/>
          <ac:spMkLst>
            <pc:docMk/>
            <pc:sldMk cId="1078339145" sldId="444"/>
            <ac:spMk id="6" creationId="{4E5BADEA-7567-D3EB-5DB6-4989D8EA0880}"/>
          </ac:spMkLst>
        </pc:spChg>
        <pc:picChg chg="add mod">
          <ac:chgData name="Kwanghoon Jeong" userId="f3d143b3-b9be-494e-a1b3-f5a1df66c643" providerId="ADAL" clId="{563080B5-F01C-9745-9A1D-117FDB4C349B}" dt="2024-05-23T04:18:48.378" v="192" actId="1076"/>
          <ac:picMkLst>
            <pc:docMk/>
            <pc:sldMk cId="1078339145" sldId="444"/>
            <ac:picMk id="8" creationId="{8754774C-00C3-FE73-6366-ED9B1607601D}"/>
          </ac:picMkLst>
        </pc:picChg>
        <pc:picChg chg="add mod">
          <ac:chgData name="Kwanghoon Jeong" userId="f3d143b3-b9be-494e-a1b3-f5a1df66c643" providerId="ADAL" clId="{563080B5-F01C-9745-9A1D-117FDB4C349B}" dt="2024-05-23T04:39:17.562" v="270" actId="1076"/>
          <ac:picMkLst>
            <pc:docMk/>
            <pc:sldMk cId="1078339145" sldId="444"/>
            <ac:picMk id="9" creationId="{A70FC1CD-E45C-1D63-1B22-42EA478010EA}"/>
          </ac:picMkLst>
        </pc:picChg>
      </pc:sldChg>
      <pc:sldChg chg="addSp delSp modSp new mod">
        <pc:chgData name="Kwanghoon Jeong" userId="f3d143b3-b9be-494e-a1b3-f5a1df66c643" providerId="ADAL" clId="{563080B5-F01C-9745-9A1D-117FDB4C349B}" dt="2024-06-10T05:06:52.796" v="470" actId="20577"/>
        <pc:sldMkLst>
          <pc:docMk/>
          <pc:sldMk cId="4027480239" sldId="445"/>
        </pc:sldMkLst>
        <pc:spChg chg="mod">
          <ac:chgData name="Kwanghoon Jeong" userId="f3d143b3-b9be-494e-a1b3-f5a1df66c643" providerId="ADAL" clId="{563080B5-F01C-9745-9A1D-117FDB4C349B}" dt="2024-06-10T05:06:02.991" v="284" actId="20577"/>
          <ac:spMkLst>
            <pc:docMk/>
            <pc:sldMk cId="4027480239" sldId="445"/>
            <ac:spMk id="2" creationId="{3CFD5078-524A-A149-23C7-F2AFD25294A3}"/>
          </ac:spMkLst>
        </pc:spChg>
        <pc:spChg chg="mod">
          <ac:chgData name="Kwanghoon Jeong" userId="f3d143b3-b9be-494e-a1b3-f5a1df66c643" providerId="ADAL" clId="{563080B5-F01C-9745-9A1D-117FDB4C349B}" dt="2024-06-10T05:06:30.483" v="353" actId="20577"/>
          <ac:spMkLst>
            <pc:docMk/>
            <pc:sldMk cId="4027480239" sldId="445"/>
            <ac:spMk id="5" creationId="{38037D32-C2D7-D780-EA33-A4939E6B8946}"/>
          </ac:spMkLst>
        </pc:spChg>
        <pc:spChg chg="del">
          <ac:chgData name="Kwanghoon Jeong" userId="f3d143b3-b9be-494e-a1b3-f5a1df66c643" providerId="ADAL" clId="{563080B5-F01C-9745-9A1D-117FDB4C349B}" dt="2024-06-10T05:06:14.360" v="297" actId="478"/>
          <ac:spMkLst>
            <pc:docMk/>
            <pc:sldMk cId="4027480239" sldId="445"/>
            <ac:spMk id="6" creationId="{981E6B21-79EB-BD93-A8BF-21242362A0A4}"/>
          </ac:spMkLst>
        </pc:spChg>
        <pc:spChg chg="add mod">
          <ac:chgData name="Kwanghoon Jeong" userId="f3d143b3-b9be-494e-a1b3-f5a1df66c643" providerId="ADAL" clId="{563080B5-F01C-9745-9A1D-117FDB4C349B}" dt="2024-06-10T05:06:52.796" v="470" actId="20577"/>
          <ac:spMkLst>
            <pc:docMk/>
            <pc:sldMk cId="4027480239" sldId="445"/>
            <ac:spMk id="7" creationId="{5889609B-84D1-EBE3-909A-62259FBC56A5}"/>
          </ac:spMkLst>
        </pc:spChg>
      </pc:sldChg>
      <pc:sldChg chg="addSp delSp modSp mod">
        <pc:chgData name="Kwanghoon Jeong" userId="f3d143b3-b9be-494e-a1b3-f5a1df66c643" providerId="ADAL" clId="{563080B5-F01C-9745-9A1D-117FDB4C349B}" dt="2024-06-13T19:38:28.853" v="562" actId="478"/>
        <pc:sldMkLst>
          <pc:docMk/>
          <pc:sldMk cId="1422861085" sldId="446"/>
        </pc:sldMkLst>
        <pc:spChg chg="mod">
          <ac:chgData name="Kwanghoon Jeong" userId="f3d143b3-b9be-494e-a1b3-f5a1df66c643" providerId="ADAL" clId="{563080B5-F01C-9745-9A1D-117FDB4C349B}" dt="2024-06-13T19:36:32.707" v="559" actId="1076"/>
          <ac:spMkLst>
            <pc:docMk/>
            <pc:sldMk cId="1422861085" sldId="446"/>
            <ac:spMk id="6" creationId="{B04A2415-F267-E96E-C80C-AD3C5E9C480D}"/>
          </ac:spMkLst>
        </pc:spChg>
        <pc:spChg chg="add del mod">
          <ac:chgData name="Kwanghoon Jeong" userId="f3d143b3-b9be-494e-a1b3-f5a1df66c643" providerId="ADAL" clId="{563080B5-F01C-9745-9A1D-117FDB4C349B}" dt="2024-06-13T19:38:28.853" v="562" actId="478"/>
          <ac:spMkLst>
            <pc:docMk/>
            <pc:sldMk cId="1422861085" sldId="446"/>
            <ac:spMk id="8" creationId="{51C7B000-F1D0-3D86-E62C-2BE1A46B2E4B}"/>
          </ac:spMkLst>
        </pc:spChg>
        <pc:spChg chg="mod">
          <ac:chgData name="Kwanghoon Jeong" userId="f3d143b3-b9be-494e-a1b3-f5a1df66c643" providerId="ADAL" clId="{563080B5-F01C-9745-9A1D-117FDB4C349B}" dt="2024-06-13T19:35:30.721" v="557" actId="114"/>
          <ac:spMkLst>
            <pc:docMk/>
            <pc:sldMk cId="1422861085" sldId="446"/>
            <ac:spMk id="20" creationId="{FC0E5EB1-F7FC-1FEA-3A2D-DC9F47487B06}"/>
          </ac:spMkLst>
        </pc:spChg>
        <pc:spChg chg="mod">
          <ac:chgData name="Kwanghoon Jeong" userId="f3d143b3-b9be-494e-a1b3-f5a1df66c643" providerId="ADAL" clId="{563080B5-F01C-9745-9A1D-117FDB4C349B}" dt="2024-06-13T19:37:36.731" v="560" actId="20577"/>
          <ac:spMkLst>
            <pc:docMk/>
            <pc:sldMk cId="1422861085" sldId="446"/>
            <ac:spMk id="23" creationId="{2206211C-329A-1773-BF4E-FBE193432359}"/>
          </ac:spMkLst>
        </pc:spChg>
      </pc:sldChg>
      <pc:sldChg chg="addSp modSp mod">
        <pc:chgData name="Kwanghoon Jeong" userId="f3d143b3-b9be-494e-a1b3-f5a1df66c643" providerId="ADAL" clId="{563080B5-F01C-9745-9A1D-117FDB4C349B}" dt="2024-06-13T19:30:09.405" v="511" actId="1076"/>
        <pc:sldMkLst>
          <pc:docMk/>
          <pc:sldMk cId="1661619484" sldId="448"/>
        </pc:sldMkLst>
        <pc:spChg chg="add mod">
          <ac:chgData name="Kwanghoon Jeong" userId="f3d143b3-b9be-494e-a1b3-f5a1df66c643" providerId="ADAL" clId="{563080B5-F01C-9745-9A1D-117FDB4C349B}" dt="2024-06-13T19:30:09.405" v="511" actId="1076"/>
          <ac:spMkLst>
            <pc:docMk/>
            <pc:sldMk cId="1661619484" sldId="448"/>
            <ac:spMk id="14" creationId="{1DB0E641-22BD-43CB-7DCC-2422D03C7018}"/>
          </ac:spMkLst>
        </pc:spChg>
        <pc:picChg chg="add mod">
          <ac:chgData name="Kwanghoon Jeong" userId="f3d143b3-b9be-494e-a1b3-f5a1df66c643" providerId="ADAL" clId="{563080B5-F01C-9745-9A1D-117FDB4C349B}" dt="2024-06-13T19:29:13.282" v="477" actId="14100"/>
          <ac:picMkLst>
            <pc:docMk/>
            <pc:sldMk cId="1661619484" sldId="448"/>
            <ac:picMk id="6" creationId="{30EE3C38-B1AA-C190-E1A4-36BB79517414}"/>
          </ac:picMkLst>
        </pc:picChg>
      </pc:sldChg>
      <pc:sldChg chg="modSp mod">
        <pc:chgData name="Kwanghoon Jeong" userId="f3d143b3-b9be-494e-a1b3-f5a1df66c643" providerId="ADAL" clId="{563080B5-F01C-9745-9A1D-117FDB4C349B}" dt="2024-06-13T20:26:16.764" v="779" actId="1076"/>
        <pc:sldMkLst>
          <pc:docMk/>
          <pc:sldMk cId="918685035" sldId="449"/>
        </pc:sldMkLst>
        <pc:spChg chg="mod">
          <ac:chgData name="Kwanghoon Jeong" userId="f3d143b3-b9be-494e-a1b3-f5a1df66c643" providerId="ADAL" clId="{563080B5-F01C-9745-9A1D-117FDB4C349B}" dt="2024-06-13T20:26:14.322" v="777" actId="207"/>
          <ac:spMkLst>
            <pc:docMk/>
            <pc:sldMk cId="918685035" sldId="449"/>
            <ac:spMk id="13" creationId="{E9B439A9-38B6-AE2A-3A95-BBD30AD47D1E}"/>
          </ac:spMkLst>
        </pc:spChg>
        <pc:picChg chg="mod">
          <ac:chgData name="Kwanghoon Jeong" userId="f3d143b3-b9be-494e-a1b3-f5a1df66c643" providerId="ADAL" clId="{563080B5-F01C-9745-9A1D-117FDB4C349B}" dt="2024-06-13T20:26:16.764" v="779" actId="1076"/>
          <ac:picMkLst>
            <pc:docMk/>
            <pc:sldMk cId="918685035" sldId="449"/>
            <ac:picMk id="12" creationId="{F32C26B1-E1E2-8AE0-02D1-E053893FBBEF}"/>
          </ac:picMkLst>
        </pc:picChg>
      </pc:sldChg>
      <pc:sldChg chg="addSp delSp modSp mod modAnim">
        <pc:chgData name="Kwanghoon Jeong" userId="f3d143b3-b9be-494e-a1b3-f5a1df66c643" providerId="ADAL" clId="{563080B5-F01C-9745-9A1D-117FDB4C349B}" dt="2024-06-13T21:43:55.474" v="781" actId="1076"/>
        <pc:sldMkLst>
          <pc:docMk/>
          <pc:sldMk cId="541209725" sldId="450"/>
        </pc:sldMkLst>
        <pc:spChg chg="add mod">
          <ac:chgData name="Kwanghoon Jeong" userId="f3d143b3-b9be-494e-a1b3-f5a1df66c643" providerId="ADAL" clId="{563080B5-F01C-9745-9A1D-117FDB4C349B}" dt="2024-06-13T20:23:24.234" v="642" actId="208"/>
          <ac:spMkLst>
            <pc:docMk/>
            <pc:sldMk cId="541209725" sldId="450"/>
            <ac:spMk id="9" creationId="{EACC3BFF-49D5-C48E-2F55-E60205B87C17}"/>
          </ac:spMkLst>
        </pc:spChg>
        <pc:spChg chg="mod">
          <ac:chgData name="Kwanghoon Jeong" userId="f3d143b3-b9be-494e-a1b3-f5a1df66c643" providerId="ADAL" clId="{563080B5-F01C-9745-9A1D-117FDB4C349B}" dt="2024-06-13T20:07:40.655" v="618" actId="164"/>
          <ac:spMkLst>
            <pc:docMk/>
            <pc:sldMk cId="541209725" sldId="450"/>
            <ac:spMk id="18" creationId="{5C10D766-72B6-1FC1-F656-655F4777BD44}"/>
          </ac:spMkLst>
        </pc:spChg>
        <pc:spChg chg="mod">
          <ac:chgData name="Kwanghoon Jeong" userId="f3d143b3-b9be-494e-a1b3-f5a1df66c643" providerId="ADAL" clId="{563080B5-F01C-9745-9A1D-117FDB4C349B}" dt="2024-06-13T20:07:40.655" v="618" actId="164"/>
          <ac:spMkLst>
            <pc:docMk/>
            <pc:sldMk cId="541209725" sldId="450"/>
            <ac:spMk id="25" creationId="{87265D2C-9DE7-713C-7E97-EE2D0A626B34}"/>
          </ac:spMkLst>
        </pc:spChg>
        <pc:spChg chg="mod">
          <ac:chgData name="Kwanghoon Jeong" userId="f3d143b3-b9be-494e-a1b3-f5a1df66c643" providerId="ADAL" clId="{563080B5-F01C-9745-9A1D-117FDB4C349B}" dt="2024-06-13T20:07:40.655" v="618" actId="164"/>
          <ac:spMkLst>
            <pc:docMk/>
            <pc:sldMk cId="541209725" sldId="450"/>
            <ac:spMk id="26" creationId="{7C11D6B1-22AE-C3FB-DB0D-4C626E1AF12D}"/>
          </ac:spMkLst>
        </pc:spChg>
        <pc:spChg chg="mod">
          <ac:chgData name="Kwanghoon Jeong" userId="f3d143b3-b9be-494e-a1b3-f5a1df66c643" providerId="ADAL" clId="{563080B5-F01C-9745-9A1D-117FDB4C349B}" dt="2024-06-13T20:07:40.655" v="618" actId="164"/>
          <ac:spMkLst>
            <pc:docMk/>
            <pc:sldMk cId="541209725" sldId="450"/>
            <ac:spMk id="27" creationId="{68B38C24-BEE8-ECFE-3067-BE0ACCB79BAA}"/>
          </ac:spMkLst>
        </pc:spChg>
        <pc:spChg chg="mod">
          <ac:chgData name="Kwanghoon Jeong" userId="f3d143b3-b9be-494e-a1b3-f5a1df66c643" providerId="ADAL" clId="{563080B5-F01C-9745-9A1D-117FDB4C349B}" dt="2024-06-13T20:07:40.655" v="618" actId="164"/>
          <ac:spMkLst>
            <pc:docMk/>
            <pc:sldMk cId="541209725" sldId="450"/>
            <ac:spMk id="28" creationId="{6796291E-74ED-70E8-4E95-531EEC709A40}"/>
          </ac:spMkLst>
        </pc:spChg>
        <pc:spChg chg="mod">
          <ac:chgData name="Kwanghoon Jeong" userId="f3d143b3-b9be-494e-a1b3-f5a1df66c643" providerId="ADAL" clId="{563080B5-F01C-9745-9A1D-117FDB4C349B}" dt="2024-06-13T20:07:40.655" v="618" actId="164"/>
          <ac:spMkLst>
            <pc:docMk/>
            <pc:sldMk cId="541209725" sldId="450"/>
            <ac:spMk id="29" creationId="{4DED8069-2265-CB83-4EF7-D89B6AE646DB}"/>
          </ac:spMkLst>
        </pc:spChg>
        <pc:spChg chg="mod">
          <ac:chgData name="Kwanghoon Jeong" userId="f3d143b3-b9be-494e-a1b3-f5a1df66c643" providerId="ADAL" clId="{563080B5-F01C-9745-9A1D-117FDB4C349B}" dt="2024-06-13T20:07:40.655" v="618" actId="164"/>
          <ac:spMkLst>
            <pc:docMk/>
            <pc:sldMk cId="541209725" sldId="450"/>
            <ac:spMk id="31" creationId="{E30FDF65-532C-B779-9311-059B240FE65D}"/>
          </ac:spMkLst>
        </pc:spChg>
        <pc:spChg chg="del mod">
          <ac:chgData name="Kwanghoon Jeong" userId="f3d143b3-b9be-494e-a1b3-f5a1df66c643" providerId="ADAL" clId="{563080B5-F01C-9745-9A1D-117FDB4C349B}" dt="2024-06-13T20:00:56.922" v="617" actId="478"/>
          <ac:spMkLst>
            <pc:docMk/>
            <pc:sldMk cId="541209725" sldId="450"/>
            <ac:spMk id="32" creationId="{697AC1D0-C6F4-42A1-CBE6-C6742192256A}"/>
          </ac:spMkLst>
        </pc:spChg>
        <pc:grpChg chg="add mod">
          <ac:chgData name="Kwanghoon Jeong" userId="f3d143b3-b9be-494e-a1b3-f5a1df66c643" providerId="ADAL" clId="{563080B5-F01C-9745-9A1D-117FDB4C349B}" dt="2024-06-13T20:07:40.655" v="618" actId="164"/>
          <ac:grpSpMkLst>
            <pc:docMk/>
            <pc:sldMk cId="541209725" sldId="450"/>
            <ac:grpSpMk id="6" creationId="{66B697AC-DFD9-EB25-7B0F-73BD4BB250DD}"/>
          </ac:grpSpMkLst>
        </pc:grpChg>
        <pc:picChg chg="mod">
          <ac:chgData name="Kwanghoon Jeong" userId="f3d143b3-b9be-494e-a1b3-f5a1df66c643" providerId="ADAL" clId="{563080B5-F01C-9745-9A1D-117FDB4C349B}" dt="2024-06-13T21:43:55.474" v="781" actId="1076"/>
          <ac:picMkLst>
            <pc:docMk/>
            <pc:sldMk cId="541209725" sldId="450"/>
            <ac:picMk id="7" creationId="{EA3657A7-21D6-EC98-8A0A-45D0698EC8E5}"/>
          </ac:picMkLst>
        </pc:picChg>
        <pc:picChg chg="mod">
          <ac:chgData name="Kwanghoon Jeong" userId="f3d143b3-b9be-494e-a1b3-f5a1df66c643" providerId="ADAL" clId="{563080B5-F01C-9745-9A1D-117FDB4C349B}" dt="2024-06-13T20:07:40.655" v="618" actId="164"/>
          <ac:picMkLst>
            <pc:docMk/>
            <pc:sldMk cId="541209725" sldId="450"/>
            <ac:picMk id="22" creationId="{E708FA68-3AE1-9A65-E6B2-82003559187F}"/>
          </ac:picMkLst>
        </pc:picChg>
        <pc:cxnChg chg="mod">
          <ac:chgData name="Kwanghoon Jeong" userId="f3d143b3-b9be-494e-a1b3-f5a1df66c643" providerId="ADAL" clId="{563080B5-F01C-9745-9A1D-117FDB4C349B}" dt="2024-06-13T20:07:40.655" v="618" actId="164"/>
          <ac:cxnSpMkLst>
            <pc:docMk/>
            <pc:sldMk cId="541209725" sldId="450"/>
            <ac:cxnSpMk id="24" creationId="{14B561B7-5F79-67A2-6F7B-388EB1D99A45}"/>
          </ac:cxnSpMkLst>
        </pc:cxnChg>
      </pc:sldChg>
      <pc:sldChg chg="modSp del mod">
        <pc:chgData name="Kwanghoon Jeong" userId="f3d143b3-b9be-494e-a1b3-f5a1df66c643" providerId="ADAL" clId="{563080B5-F01C-9745-9A1D-117FDB4C349B}" dt="2024-06-13T19:55:03.469" v="608" actId="2696"/>
        <pc:sldMkLst>
          <pc:docMk/>
          <pc:sldMk cId="1767186141" sldId="454"/>
        </pc:sldMkLst>
        <pc:spChg chg="mod">
          <ac:chgData name="Kwanghoon Jeong" userId="f3d143b3-b9be-494e-a1b3-f5a1df66c643" providerId="ADAL" clId="{563080B5-F01C-9745-9A1D-117FDB4C349B}" dt="2024-06-13T19:44:20.917" v="581" actId="14100"/>
          <ac:spMkLst>
            <pc:docMk/>
            <pc:sldMk cId="1767186141" sldId="454"/>
            <ac:spMk id="2" creationId="{6949D965-C43D-CC8E-C978-2A29C57EFD3C}"/>
          </ac:spMkLst>
        </pc:spChg>
      </pc:sldChg>
      <pc:sldChg chg="addSp modSp mod">
        <pc:chgData name="Kwanghoon Jeong" userId="f3d143b3-b9be-494e-a1b3-f5a1df66c643" providerId="ADAL" clId="{563080B5-F01C-9745-9A1D-117FDB4C349B}" dt="2024-06-13T04:42:42.944" v="473" actId="1076"/>
        <pc:sldMkLst>
          <pc:docMk/>
          <pc:sldMk cId="155050922" sldId="461"/>
        </pc:sldMkLst>
        <pc:spChg chg="mod">
          <ac:chgData name="Kwanghoon Jeong" userId="f3d143b3-b9be-494e-a1b3-f5a1df66c643" providerId="ADAL" clId="{563080B5-F01C-9745-9A1D-117FDB4C349B}" dt="2024-06-13T04:42:25.594" v="471" actId="1076"/>
          <ac:spMkLst>
            <pc:docMk/>
            <pc:sldMk cId="155050922" sldId="461"/>
            <ac:spMk id="13" creationId="{20ABD0CE-A7A3-FCFE-C526-53ED3B23F0F7}"/>
          </ac:spMkLst>
        </pc:spChg>
        <pc:spChg chg="mod">
          <ac:chgData name="Kwanghoon Jeong" userId="f3d143b3-b9be-494e-a1b3-f5a1df66c643" providerId="ADAL" clId="{563080B5-F01C-9745-9A1D-117FDB4C349B}" dt="2024-06-13T04:42:25.594" v="471" actId="1076"/>
          <ac:spMkLst>
            <pc:docMk/>
            <pc:sldMk cId="155050922" sldId="461"/>
            <ac:spMk id="20" creationId="{57CB3EB0-F2A9-6DF9-183E-BF32A430C04B}"/>
          </ac:spMkLst>
        </pc:spChg>
        <pc:picChg chg="add mod">
          <ac:chgData name="Kwanghoon Jeong" userId="f3d143b3-b9be-494e-a1b3-f5a1df66c643" providerId="ADAL" clId="{563080B5-F01C-9745-9A1D-117FDB4C349B}" dt="2024-06-13T04:42:42.944" v="473" actId="1076"/>
          <ac:picMkLst>
            <pc:docMk/>
            <pc:sldMk cId="155050922" sldId="461"/>
            <ac:picMk id="5" creationId="{D5841DE1-0D98-AF53-D6AD-F6FC5E7AC402}"/>
          </ac:picMkLst>
        </pc:picChg>
      </pc:sldChg>
      <pc:sldChg chg="addSp delSp modSp mod">
        <pc:chgData name="Kwanghoon Jeong" userId="f3d143b3-b9be-494e-a1b3-f5a1df66c643" providerId="ADAL" clId="{563080B5-F01C-9745-9A1D-117FDB4C349B}" dt="2024-06-13T20:17:17.257" v="634" actId="1076"/>
        <pc:sldMkLst>
          <pc:docMk/>
          <pc:sldMk cId="2910014206" sldId="466"/>
        </pc:sldMkLst>
        <pc:spChg chg="del">
          <ac:chgData name="Kwanghoon Jeong" userId="f3d143b3-b9be-494e-a1b3-f5a1df66c643" providerId="ADAL" clId="{563080B5-F01C-9745-9A1D-117FDB4C349B}" dt="2024-06-13T20:17:14.284" v="633" actId="478"/>
          <ac:spMkLst>
            <pc:docMk/>
            <pc:sldMk cId="2910014206" sldId="466"/>
            <ac:spMk id="9" creationId="{62C2C3F5-9507-F8A8-33DC-F7F59EF376A6}"/>
          </ac:spMkLst>
        </pc:spChg>
        <pc:spChg chg="mod">
          <ac:chgData name="Kwanghoon Jeong" userId="f3d143b3-b9be-494e-a1b3-f5a1df66c643" providerId="ADAL" clId="{563080B5-F01C-9745-9A1D-117FDB4C349B}" dt="2024-06-13T20:17:17.257" v="634" actId="1076"/>
          <ac:spMkLst>
            <pc:docMk/>
            <pc:sldMk cId="2910014206" sldId="466"/>
            <ac:spMk id="26" creationId="{589EE3CC-A515-096C-E9E2-30B4F1B050D8}"/>
          </ac:spMkLst>
        </pc:spChg>
        <pc:picChg chg="add mod">
          <ac:chgData name="Kwanghoon Jeong" userId="f3d143b3-b9be-494e-a1b3-f5a1df66c643" providerId="ADAL" clId="{563080B5-F01C-9745-9A1D-117FDB4C349B}" dt="2024-06-13T20:17:04.921" v="632" actId="14100"/>
          <ac:picMkLst>
            <pc:docMk/>
            <pc:sldMk cId="2910014206" sldId="466"/>
            <ac:picMk id="3" creationId="{D0604F97-B351-178B-5C36-0EB4D326BA18}"/>
          </ac:picMkLst>
        </pc:picChg>
      </pc:sldChg>
      <pc:sldChg chg="addSp delSp modSp add mod ord modAnim">
        <pc:chgData name="Kwanghoon Jeong" userId="f3d143b3-b9be-494e-a1b3-f5a1df66c643" providerId="ADAL" clId="{563080B5-F01C-9745-9A1D-117FDB4C349B}" dt="2024-06-13T20:19:21.910" v="636"/>
        <pc:sldMkLst>
          <pc:docMk/>
          <pc:sldMk cId="1534353586" sldId="467"/>
        </pc:sldMkLst>
        <pc:spChg chg="add mod">
          <ac:chgData name="Kwanghoon Jeong" userId="f3d143b3-b9be-494e-a1b3-f5a1df66c643" providerId="ADAL" clId="{563080B5-F01C-9745-9A1D-117FDB4C349B}" dt="2024-06-13T19:46:43.221" v="601" actId="1076"/>
          <ac:spMkLst>
            <pc:docMk/>
            <pc:sldMk cId="1534353586" sldId="467"/>
            <ac:spMk id="8" creationId="{13ACD77D-BDD4-CB34-9AF8-7C4BF520ED8B}"/>
          </ac:spMkLst>
        </pc:spChg>
        <pc:spChg chg="add del mod">
          <ac:chgData name="Kwanghoon Jeong" userId="f3d143b3-b9be-494e-a1b3-f5a1df66c643" providerId="ADAL" clId="{563080B5-F01C-9745-9A1D-117FDB4C349B}" dt="2024-06-13T20:18:30.806" v="635" actId="478"/>
          <ac:spMkLst>
            <pc:docMk/>
            <pc:sldMk cId="1534353586" sldId="467"/>
            <ac:spMk id="9" creationId="{CE3B7C78-D2FE-8908-F1D6-EC7BC015FBA0}"/>
          </ac:spMkLst>
        </pc:spChg>
        <pc:spChg chg="add mod">
          <ac:chgData name="Kwanghoon Jeong" userId="f3d143b3-b9be-494e-a1b3-f5a1df66c643" providerId="ADAL" clId="{563080B5-F01C-9745-9A1D-117FDB4C349B}" dt="2024-06-13T19:46:51.427" v="606" actId="1076"/>
          <ac:spMkLst>
            <pc:docMk/>
            <pc:sldMk cId="1534353586" sldId="467"/>
            <ac:spMk id="10" creationId="{654E1BCE-D19B-2BF8-0536-4A7274AABC55}"/>
          </ac:spMkLst>
        </pc:spChg>
        <pc:spChg chg="add mod">
          <ac:chgData name="Kwanghoon Jeong" userId="f3d143b3-b9be-494e-a1b3-f5a1df66c643" providerId="ADAL" clId="{563080B5-F01C-9745-9A1D-117FDB4C349B}" dt="2024-06-13T20:19:21.910" v="636"/>
          <ac:spMkLst>
            <pc:docMk/>
            <pc:sldMk cId="1534353586" sldId="467"/>
            <ac:spMk id="11" creationId="{1D98B0B1-40CA-F6DA-4073-9C22AFF11007}"/>
          </ac:spMkLst>
        </pc:spChg>
        <pc:spChg chg="del">
          <ac:chgData name="Kwanghoon Jeong" userId="f3d143b3-b9be-494e-a1b3-f5a1df66c643" providerId="ADAL" clId="{563080B5-F01C-9745-9A1D-117FDB4C349B}" dt="2024-06-13T19:44:48.355" v="583" actId="478"/>
          <ac:spMkLst>
            <pc:docMk/>
            <pc:sldMk cId="1534353586" sldId="467"/>
            <ac:spMk id="20" creationId="{FC0E5EB1-F7FC-1FEA-3A2D-DC9F47487B06}"/>
          </ac:spMkLst>
        </pc:spChg>
        <pc:spChg chg="del">
          <ac:chgData name="Kwanghoon Jeong" userId="f3d143b3-b9be-494e-a1b3-f5a1df66c643" providerId="ADAL" clId="{563080B5-F01C-9745-9A1D-117FDB4C349B}" dt="2024-06-13T19:44:48.355" v="583" actId="478"/>
          <ac:spMkLst>
            <pc:docMk/>
            <pc:sldMk cId="1534353586" sldId="467"/>
            <ac:spMk id="21" creationId="{8360A218-8FFC-E222-6571-7FD13448CFEF}"/>
          </ac:spMkLst>
        </pc:spChg>
        <pc:picChg chg="del">
          <ac:chgData name="Kwanghoon Jeong" userId="f3d143b3-b9be-494e-a1b3-f5a1df66c643" providerId="ADAL" clId="{563080B5-F01C-9745-9A1D-117FDB4C349B}" dt="2024-06-13T19:44:48.355" v="583" actId="478"/>
          <ac:picMkLst>
            <pc:docMk/>
            <pc:sldMk cId="1534353586" sldId="467"/>
            <ac:picMk id="16" creationId="{5E7BEDF5-26AD-DFDF-1C1B-1DB3042ED4E8}"/>
          </ac:picMkLst>
        </pc:picChg>
        <pc:picChg chg="del">
          <ac:chgData name="Kwanghoon Jeong" userId="f3d143b3-b9be-494e-a1b3-f5a1df66c643" providerId="ADAL" clId="{563080B5-F01C-9745-9A1D-117FDB4C349B}" dt="2024-06-13T19:44:48.355" v="583" actId="478"/>
          <ac:picMkLst>
            <pc:docMk/>
            <pc:sldMk cId="1534353586" sldId="467"/>
            <ac:picMk id="29" creationId="{E2EA1A80-07C1-E5B2-F75D-F8488EB3CCFA}"/>
          </ac:picMkLst>
        </pc:picChg>
      </pc:sldChg>
      <pc:sldChg chg="addSp delSp modSp new mod">
        <pc:chgData name="Kwanghoon Jeong" userId="f3d143b3-b9be-494e-a1b3-f5a1df66c643" providerId="ADAL" clId="{563080B5-F01C-9745-9A1D-117FDB4C349B}" dt="2024-06-13T21:44:23.943" v="785" actId="14100"/>
        <pc:sldMkLst>
          <pc:docMk/>
          <pc:sldMk cId="4167531656" sldId="468"/>
        </pc:sldMkLst>
        <pc:spChg chg="del">
          <ac:chgData name="Kwanghoon Jeong" userId="f3d143b3-b9be-494e-a1b3-f5a1df66c643" providerId="ADAL" clId="{563080B5-F01C-9745-9A1D-117FDB4C349B}" dt="2024-06-13T21:44:13.742" v="783" actId="478"/>
          <ac:spMkLst>
            <pc:docMk/>
            <pc:sldMk cId="4167531656" sldId="468"/>
            <ac:spMk id="2" creationId="{5B1BF0DF-A4A4-2A2A-74DD-97370CC39CC4}"/>
          </ac:spMkLst>
        </pc:spChg>
        <pc:spChg chg="del">
          <ac:chgData name="Kwanghoon Jeong" userId="f3d143b3-b9be-494e-a1b3-f5a1df66c643" providerId="ADAL" clId="{563080B5-F01C-9745-9A1D-117FDB4C349B}" dt="2024-06-13T21:44:13.742" v="783" actId="478"/>
          <ac:spMkLst>
            <pc:docMk/>
            <pc:sldMk cId="4167531656" sldId="468"/>
            <ac:spMk id="3" creationId="{6688BE5C-76FF-E734-FD0C-B3FF5851007A}"/>
          </ac:spMkLst>
        </pc:spChg>
        <pc:spChg chg="del">
          <ac:chgData name="Kwanghoon Jeong" userId="f3d143b3-b9be-494e-a1b3-f5a1df66c643" providerId="ADAL" clId="{563080B5-F01C-9745-9A1D-117FDB4C349B}" dt="2024-06-13T21:44:13.742" v="783" actId="478"/>
          <ac:spMkLst>
            <pc:docMk/>
            <pc:sldMk cId="4167531656" sldId="468"/>
            <ac:spMk id="4" creationId="{427A2759-44BA-3971-CF12-7A224B130FCE}"/>
          </ac:spMkLst>
        </pc:spChg>
        <pc:spChg chg="del">
          <ac:chgData name="Kwanghoon Jeong" userId="f3d143b3-b9be-494e-a1b3-f5a1df66c643" providerId="ADAL" clId="{563080B5-F01C-9745-9A1D-117FDB4C349B}" dt="2024-06-13T21:44:13.742" v="783" actId="478"/>
          <ac:spMkLst>
            <pc:docMk/>
            <pc:sldMk cId="4167531656" sldId="468"/>
            <ac:spMk id="5" creationId="{07642FEB-0365-484D-B590-1119EAD53D58}"/>
          </ac:spMkLst>
        </pc:spChg>
        <pc:spChg chg="del">
          <ac:chgData name="Kwanghoon Jeong" userId="f3d143b3-b9be-494e-a1b3-f5a1df66c643" providerId="ADAL" clId="{563080B5-F01C-9745-9A1D-117FDB4C349B}" dt="2024-06-13T21:44:13.742" v="783" actId="478"/>
          <ac:spMkLst>
            <pc:docMk/>
            <pc:sldMk cId="4167531656" sldId="468"/>
            <ac:spMk id="6" creationId="{5697F87C-E1E3-4671-0203-C106A8167C7B}"/>
          </ac:spMkLst>
        </pc:spChg>
        <pc:picChg chg="add mod">
          <ac:chgData name="Kwanghoon Jeong" userId="f3d143b3-b9be-494e-a1b3-f5a1df66c643" providerId="ADAL" clId="{563080B5-F01C-9745-9A1D-117FDB4C349B}" dt="2024-06-13T21:44:23.943" v="785" actId="14100"/>
          <ac:picMkLst>
            <pc:docMk/>
            <pc:sldMk cId="4167531656" sldId="468"/>
            <ac:picMk id="7" creationId="{5E8B68CC-EEE6-15EF-1F44-53392436F571}"/>
          </ac:picMkLst>
        </pc:picChg>
      </pc:sldChg>
    </pc:docChg>
  </pc:docChgLst>
  <pc:docChgLst>
    <pc:chgData name="Kwanghoon Jeong" userId="f3d143b3-b9be-494e-a1b3-f5a1df66c643" providerId="ADAL" clId="{2B3F6603-02AA-45E0-98B2-686F7E1D1363}"/>
    <pc:docChg chg="undo redo custSel addSld delSld modSld sldOrd delMainMaster modMainMaster">
      <pc:chgData name="Kwanghoon Jeong" userId="f3d143b3-b9be-494e-a1b3-f5a1df66c643" providerId="ADAL" clId="{2B3F6603-02AA-45E0-98B2-686F7E1D1363}" dt="2024-01-25T23:35:12.862" v="78047" actId="47"/>
      <pc:docMkLst>
        <pc:docMk/>
      </pc:docMkLst>
      <pc:sldChg chg="add del modNotesTx">
        <pc:chgData name="Kwanghoon Jeong" userId="f3d143b3-b9be-494e-a1b3-f5a1df66c643" providerId="ADAL" clId="{2B3F6603-02AA-45E0-98B2-686F7E1D1363}" dt="2024-01-15T16:51:34.485" v="988" actId="20577"/>
        <pc:sldMkLst>
          <pc:docMk/>
          <pc:sldMk cId="1923909727" sldId="256"/>
        </pc:sldMkLst>
      </pc:sldChg>
      <pc:sldChg chg="del">
        <pc:chgData name="Kwanghoon Jeong" userId="f3d143b3-b9be-494e-a1b3-f5a1df66c643" providerId="ADAL" clId="{2B3F6603-02AA-45E0-98B2-686F7E1D1363}" dt="2024-01-16T19:56:33.745" v="22013" actId="47"/>
        <pc:sldMkLst>
          <pc:docMk/>
          <pc:sldMk cId="2289873155" sldId="257"/>
        </pc:sldMkLst>
      </pc:sldChg>
      <pc:sldChg chg="del">
        <pc:chgData name="Kwanghoon Jeong" userId="f3d143b3-b9be-494e-a1b3-f5a1df66c643" providerId="ADAL" clId="{2B3F6603-02AA-45E0-98B2-686F7E1D1363}" dt="2024-01-15T16:35:22.495" v="11" actId="47"/>
        <pc:sldMkLst>
          <pc:docMk/>
          <pc:sldMk cId="3799942559" sldId="262"/>
        </pc:sldMkLst>
      </pc:sldChg>
      <pc:sldChg chg="modSp del mod">
        <pc:chgData name="Kwanghoon Jeong" userId="f3d143b3-b9be-494e-a1b3-f5a1df66c643" providerId="ADAL" clId="{2B3F6603-02AA-45E0-98B2-686F7E1D1363}" dt="2024-01-25T04:21:08.942" v="64607" actId="2696"/>
        <pc:sldMkLst>
          <pc:docMk/>
          <pc:sldMk cId="3051724295" sldId="263"/>
        </pc:sldMkLst>
        <pc:spChg chg="mod">
          <ac:chgData name="Kwanghoon Jeong" userId="f3d143b3-b9be-494e-a1b3-f5a1df66c643" providerId="ADAL" clId="{2B3F6603-02AA-45E0-98B2-686F7E1D1363}" dt="2024-01-16T19:56:56.417" v="22016" actId="6549"/>
          <ac:spMkLst>
            <pc:docMk/>
            <pc:sldMk cId="3051724295" sldId="263"/>
            <ac:spMk id="3" creationId="{22FB501B-B186-17ED-D356-7DA02061FD88}"/>
          </ac:spMkLst>
        </pc:spChg>
      </pc:sldChg>
      <pc:sldChg chg="del">
        <pc:chgData name="Kwanghoon Jeong" userId="f3d143b3-b9be-494e-a1b3-f5a1df66c643" providerId="ADAL" clId="{2B3F6603-02AA-45E0-98B2-686F7E1D1363}" dt="2024-01-25T04:21:08.942" v="64607" actId="2696"/>
        <pc:sldMkLst>
          <pc:docMk/>
          <pc:sldMk cId="1506124555" sldId="266"/>
        </pc:sldMkLst>
      </pc:sldChg>
      <pc:sldChg chg="addSp delSp modSp add del mod modTransition modNotesTx">
        <pc:chgData name="Kwanghoon Jeong" userId="f3d143b3-b9be-494e-a1b3-f5a1df66c643" providerId="ADAL" clId="{2B3F6603-02AA-45E0-98B2-686F7E1D1363}" dt="2024-01-25T21:22:36.957" v="77562" actId="478"/>
        <pc:sldMkLst>
          <pc:docMk/>
          <pc:sldMk cId="75400465" sldId="381"/>
        </pc:sldMkLst>
        <pc:spChg chg="mod">
          <ac:chgData name="Kwanghoon Jeong" userId="f3d143b3-b9be-494e-a1b3-f5a1df66c643" providerId="ADAL" clId="{2B3F6603-02AA-45E0-98B2-686F7E1D1363}" dt="2024-01-15T17:27:53.869" v="2774" actId="1076"/>
          <ac:spMkLst>
            <pc:docMk/>
            <pc:sldMk cId="75400465" sldId="381"/>
            <ac:spMk id="2" creationId="{B9203399-95BD-4CFE-8CFD-C946781611D1}"/>
          </ac:spMkLst>
        </pc:spChg>
        <pc:spChg chg="mod">
          <ac:chgData name="Kwanghoon Jeong" userId="f3d143b3-b9be-494e-a1b3-f5a1df66c643" providerId="ADAL" clId="{2B3F6603-02AA-45E0-98B2-686F7E1D1363}" dt="2024-01-24T16:27:42.007" v="64165" actId="14100"/>
          <ac:spMkLst>
            <pc:docMk/>
            <pc:sldMk cId="75400465" sldId="381"/>
            <ac:spMk id="3" creationId="{A3959629-0155-4FF7-95AD-994187140C86}"/>
          </ac:spMkLst>
        </pc:spChg>
        <pc:spChg chg="add mod">
          <ac:chgData name="Kwanghoon Jeong" userId="f3d143b3-b9be-494e-a1b3-f5a1df66c643" providerId="ADAL" clId="{2B3F6603-02AA-45E0-98B2-686F7E1D1363}" dt="2024-01-15T17:27:42.697" v="2773" actId="14100"/>
          <ac:spMkLst>
            <pc:docMk/>
            <pc:sldMk cId="75400465" sldId="381"/>
            <ac:spMk id="4" creationId="{9A0BEA0E-25F9-CA45-BAE8-BA87C1802EDF}"/>
          </ac:spMkLst>
        </pc:spChg>
        <pc:spChg chg="mod">
          <ac:chgData name="Kwanghoon Jeong" userId="f3d143b3-b9be-494e-a1b3-f5a1df66c643" providerId="ADAL" clId="{2B3F6603-02AA-45E0-98B2-686F7E1D1363}" dt="2024-01-25T18:41:45.594" v="76773" actId="20577"/>
          <ac:spMkLst>
            <pc:docMk/>
            <pc:sldMk cId="75400465" sldId="381"/>
            <ac:spMk id="5" creationId="{6B87E170-76D9-5AD9-989C-F982C34B9FB0}"/>
          </ac:spMkLst>
        </pc:spChg>
        <pc:spChg chg="add del mod">
          <ac:chgData name="Kwanghoon Jeong" userId="f3d143b3-b9be-494e-a1b3-f5a1df66c643" providerId="ADAL" clId="{2B3F6603-02AA-45E0-98B2-686F7E1D1363}" dt="2024-01-15T23:35:20.851" v="12648" actId="478"/>
          <ac:spMkLst>
            <pc:docMk/>
            <pc:sldMk cId="75400465" sldId="381"/>
            <ac:spMk id="7" creationId="{447D4D38-5D15-754B-8F09-CB01FF734B01}"/>
          </ac:spMkLst>
        </pc:spChg>
        <pc:spChg chg="add mod">
          <ac:chgData name="Kwanghoon Jeong" userId="f3d143b3-b9be-494e-a1b3-f5a1df66c643" providerId="ADAL" clId="{2B3F6603-02AA-45E0-98B2-686F7E1D1363}" dt="2024-01-25T20:58:59.411" v="77560" actId="1076"/>
          <ac:spMkLst>
            <pc:docMk/>
            <pc:sldMk cId="75400465" sldId="381"/>
            <ac:spMk id="7" creationId="{DFDF2C6F-BBC2-3E0A-00DB-73FC476148DE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12" creationId="{642A5160-31C9-2C43-B9CD-7EA8A19C26C5}"/>
          </ac:spMkLst>
        </pc:spChg>
        <pc:spChg chg="mod">
          <ac:chgData name="Kwanghoon Jeong" userId="f3d143b3-b9be-494e-a1b3-f5a1df66c643" providerId="ADAL" clId="{2B3F6603-02AA-45E0-98B2-686F7E1D1363}" dt="2024-01-15T17:27:53.869" v="2774" actId="1076"/>
          <ac:spMkLst>
            <pc:docMk/>
            <pc:sldMk cId="75400465" sldId="381"/>
            <ac:spMk id="13" creationId="{8051E4FB-9EA9-7F30-2B64-C9B608AF882F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16" creationId="{92EB0ABA-80AE-8741-445A-331BB0CB633C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22" creationId="{56B2D4E0-0D67-C726-50F4-357768F9CC46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23" creationId="{A0A3AB0A-547A-851A-ACF7-CB52E086FE3F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24" creationId="{FCC9E900-C8AC-70D0-28C7-2B63C89BFD24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34" creationId="{CB618E98-AD3E-9416-B529-9AC1A45C1B40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36" creationId="{E69672CD-7D12-4630-1AD7-C58B362DF68B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37" creationId="{84B31025-57DB-E419-3F6C-AC79B1BD123D}"/>
          </ac:spMkLst>
        </pc:spChg>
        <pc:spChg chg="mod">
          <ac:chgData name="Kwanghoon Jeong" userId="f3d143b3-b9be-494e-a1b3-f5a1df66c643" providerId="ADAL" clId="{2B3F6603-02AA-45E0-98B2-686F7E1D1363}" dt="2024-01-15T17:24:57.297" v="2727" actId="1076"/>
          <ac:spMkLst>
            <pc:docMk/>
            <pc:sldMk cId="75400465" sldId="381"/>
            <ac:spMk id="39" creationId="{FCC0937C-0CAD-7EA1-DB4A-0D14021C44FC}"/>
          </ac:spMkLst>
        </pc:spChg>
        <pc:spChg chg="mod">
          <ac:chgData name="Kwanghoon Jeong" userId="f3d143b3-b9be-494e-a1b3-f5a1df66c643" providerId="ADAL" clId="{2B3F6603-02AA-45E0-98B2-686F7E1D1363}" dt="2024-01-15T17:24:57.297" v="2727" actId="1076"/>
          <ac:spMkLst>
            <pc:docMk/>
            <pc:sldMk cId="75400465" sldId="381"/>
            <ac:spMk id="40" creationId="{50BAB754-221C-A5BA-7654-E80DE7F88E77}"/>
          </ac:spMkLst>
        </pc:spChg>
        <pc:spChg chg="del">
          <ac:chgData name="Kwanghoon Jeong" userId="f3d143b3-b9be-494e-a1b3-f5a1df66c643" providerId="ADAL" clId="{2B3F6603-02AA-45E0-98B2-686F7E1D1363}" dt="2024-01-25T21:22:36.957" v="77562" actId="478"/>
          <ac:spMkLst>
            <pc:docMk/>
            <pc:sldMk cId="75400465" sldId="381"/>
            <ac:spMk id="43" creationId="{ECA90CD2-DFC6-1868-7DAB-4D1CBD7023E0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45" creationId="{E50A353B-B5CA-F1F1-D4AB-B0AC1BDBC3F8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46" creationId="{491613B6-EE84-28DC-62F6-D99F04D96821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47" creationId="{43EADB22-9926-2FD3-FC55-94A3C9D88A0C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48" creationId="{D4E8655C-9336-F8C9-5084-35308D2E6E8E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49" creationId="{5767A47B-B79D-73A1-C8D3-BDB79E2C67A6}"/>
          </ac:spMkLst>
        </pc:spChg>
        <pc:spChg chg="mod">
          <ac:chgData name="Kwanghoon Jeong" userId="f3d143b3-b9be-494e-a1b3-f5a1df66c643" providerId="ADAL" clId="{2B3F6603-02AA-45E0-98B2-686F7E1D1363}" dt="2024-01-18T03:52:56.599" v="48911"/>
          <ac:spMkLst>
            <pc:docMk/>
            <pc:sldMk cId="75400465" sldId="381"/>
            <ac:spMk id="50" creationId="{2A63E9B5-AC4C-F2DE-B301-45FEAA7499C2}"/>
          </ac:spMkLst>
        </pc:spChg>
        <pc:grpChg chg="add del mod">
          <ac:chgData name="Kwanghoon Jeong" userId="f3d143b3-b9be-494e-a1b3-f5a1df66c643" providerId="ADAL" clId="{2B3F6603-02AA-45E0-98B2-686F7E1D1363}" dt="2024-01-18T03:53:14.606" v="48916"/>
          <ac:grpSpMkLst>
            <pc:docMk/>
            <pc:sldMk cId="75400465" sldId="381"/>
            <ac:grpSpMk id="7" creationId="{5A7E65AD-FAA5-A8B6-ACDC-8540EEFA82B2}"/>
          </ac:grpSpMkLst>
        </pc:grpChg>
        <pc:grpChg chg="add del mod">
          <ac:chgData name="Kwanghoon Jeong" userId="f3d143b3-b9be-494e-a1b3-f5a1df66c643" providerId="ADAL" clId="{2B3F6603-02AA-45E0-98B2-686F7E1D1363}" dt="2024-01-18T03:53:14.606" v="48916"/>
          <ac:grpSpMkLst>
            <pc:docMk/>
            <pc:sldMk cId="75400465" sldId="381"/>
            <ac:grpSpMk id="14" creationId="{9FA3D067-9A2C-B63E-7F34-7B40E7CA90C1}"/>
          </ac:grpSpMkLst>
        </pc:grpChg>
        <pc:grpChg chg="add del mod">
          <ac:chgData name="Kwanghoon Jeong" userId="f3d143b3-b9be-494e-a1b3-f5a1df66c643" providerId="ADAL" clId="{2B3F6603-02AA-45E0-98B2-686F7E1D1363}" dt="2024-01-18T03:53:14.606" v="48916"/>
          <ac:grpSpMkLst>
            <pc:docMk/>
            <pc:sldMk cId="75400465" sldId="381"/>
            <ac:grpSpMk id="17" creationId="{0BB71FA0-8747-37AA-4C6C-E092539D4E6F}"/>
          </ac:grpSpMkLst>
        </pc:grpChg>
        <pc:grpChg chg="mod">
          <ac:chgData name="Kwanghoon Jeong" userId="f3d143b3-b9be-494e-a1b3-f5a1df66c643" providerId="ADAL" clId="{2B3F6603-02AA-45E0-98B2-686F7E1D1363}" dt="2024-01-18T03:52:56.599" v="48911"/>
          <ac:grpSpMkLst>
            <pc:docMk/>
            <pc:sldMk cId="75400465" sldId="381"/>
            <ac:grpSpMk id="18" creationId="{06F374D9-BBAA-FCA8-E824-4EF77AB0DF14}"/>
          </ac:grpSpMkLst>
        </pc:grpChg>
        <pc:grpChg chg="mod">
          <ac:chgData name="Kwanghoon Jeong" userId="f3d143b3-b9be-494e-a1b3-f5a1df66c643" providerId="ADAL" clId="{2B3F6603-02AA-45E0-98B2-686F7E1D1363}" dt="2024-01-18T03:52:56.599" v="48911"/>
          <ac:grpSpMkLst>
            <pc:docMk/>
            <pc:sldMk cId="75400465" sldId="381"/>
            <ac:grpSpMk id="19" creationId="{D8B17C23-25D4-296B-761F-CB45836261A8}"/>
          </ac:grpSpMkLst>
        </pc:grpChg>
        <pc:grpChg chg="mod">
          <ac:chgData name="Kwanghoon Jeong" userId="f3d143b3-b9be-494e-a1b3-f5a1df66c643" providerId="ADAL" clId="{2B3F6603-02AA-45E0-98B2-686F7E1D1363}" dt="2024-01-18T03:52:56.599" v="48911"/>
          <ac:grpSpMkLst>
            <pc:docMk/>
            <pc:sldMk cId="75400465" sldId="381"/>
            <ac:grpSpMk id="20" creationId="{47DC3D11-92DD-A69F-DFC9-D11AF320BE31}"/>
          </ac:grpSpMkLst>
        </pc:grpChg>
        <pc:grpChg chg="mod">
          <ac:chgData name="Kwanghoon Jeong" userId="f3d143b3-b9be-494e-a1b3-f5a1df66c643" providerId="ADAL" clId="{2B3F6603-02AA-45E0-98B2-686F7E1D1363}" dt="2024-01-18T03:52:56.599" v="48911"/>
          <ac:grpSpMkLst>
            <pc:docMk/>
            <pc:sldMk cId="75400465" sldId="381"/>
            <ac:grpSpMk id="38" creationId="{1FDB8995-3676-0EB4-240F-51E8FBE5DA4C}"/>
          </ac:grpSpMkLst>
        </pc:grpChg>
        <pc:grpChg chg="mod">
          <ac:chgData name="Kwanghoon Jeong" userId="f3d143b3-b9be-494e-a1b3-f5a1df66c643" providerId="ADAL" clId="{2B3F6603-02AA-45E0-98B2-686F7E1D1363}" dt="2024-01-15T16:59:35.289" v="1078" actId="1076"/>
          <ac:grpSpMkLst>
            <pc:docMk/>
            <pc:sldMk cId="75400465" sldId="381"/>
            <ac:grpSpMk id="42" creationId="{0E366A75-99BF-AB18-5A91-0C7FAD5C3992}"/>
          </ac:grpSpMkLst>
        </pc:grpChg>
        <pc:picChg chg="mod">
          <ac:chgData name="Kwanghoon Jeong" userId="f3d143b3-b9be-494e-a1b3-f5a1df66c643" providerId="ADAL" clId="{2B3F6603-02AA-45E0-98B2-686F7E1D1363}" dt="2024-01-18T03:52:56.599" v="48911"/>
          <ac:picMkLst>
            <pc:docMk/>
            <pc:sldMk cId="75400465" sldId="381"/>
            <ac:picMk id="8" creationId="{A4186667-8721-6196-9F85-48B4D143DF4D}"/>
          </ac:picMkLst>
        </pc:picChg>
        <pc:picChg chg="mod">
          <ac:chgData name="Kwanghoon Jeong" userId="f3d143b3-b9be-494e-a1b3-f5a1df66c643" providerId="ADAL" clId="{2B3F6603-02AA-45E0-98B2-686F7E1D1363}" dt="2024-01-15T17:24:57.297" v="2727" actId="1076"/>
          <ac:picMkLst>
            <pc:docMk/>
            <pc:sldMk cId="75400465" sldId="381"/>
            <ac:picMk id="10" creationId="{749AB25B-614B-087C-7548-F2FD061D1A58}"/>
          </ac:picMkLst>
        </pc:picChg>
        <pc:picChg chg="mod">
          <ac:chgData name="Kwanghoon Jeong" userId="f3d143b3-b9be-494e-a1b3-f5a1df66c643" providerId="ADAL" clId="{2B3F6603-02AA-45E0-98B2-686F7E1D1363}" dt="2024-01-15T17:24:57.297" v="2727" actId="1076"/>
          <ac:picMkLst>
            <pc:docMk/>
            <pc:sldMk cId="75400465" sldId="381"/>
            <ac:picMk id="11" creationId="{334B7442-BBCB-4859-703A-8F39E9FA8556}"/>
          </ac:picMkLst>
        </pc:picChg>
        <pc:picChg chg="mod">
          <ac:chgData name="Kwanghoon Jeong" userId="f3d143b3-b9be-494e-a1b3-f5a1df66c643" providerId="ADAL" clId="{2B3F6603-02AA-45E0-98B2-686F7E1D1363}" dt="2024-01-18T03:52:56.599" v="48911"/>
          <ac:picMkLst>
            <pc:docMk/>
            <pc:sldMk cId="75400465" sldId="381"/>
            <ac:picMk id="15" creationId="{744F21F1-96D6-97A5-4854-4A70DA6998E0}"/>
          </ac:picMkLst>
        </pc:picChg>
        <pc:picChg chg="mod">
          <ac:chgData name="Kwanghoon Jeong" userId="f3d143b3-b9be-494e-a1b3-f5a1df66c643" providerId="ADAL" clId="{2B3F6603-02AA-45E0-98B2-686F7E1D1363}" dt="2024-01-18T03:52:56.599" v="48911"/>
          <ac:picMkLst>
            <pc:docMk/>
            <pc:sldMk cId="75400465" sldId="381"/>
            <ac:picMk id="21" creationId="{C8D34A8F-D89B-F4BA-72CB-3ECABB1DC74B}"/>
          </ac:picMkLst>
        </pc:picChg>
        <pc:picChg chg="mod">
          <ac:chgData name="Kwanghoon Jeong" userId="f3d143b3-b9be-494e-a1b3-f5a1df66c643" providerId="ADAL" clId="{2B3F6603-02AA-45E0-98B2-686F7E1D1363}" dt="2024-01-15T17:24:57.297" v="2727" actId="1076"/>
          <ac:picMkLst>
            <pc:docMk/>
            <pc:sldMk cId="75400465" sldId="381"/>
            <ac:picMk id="35" creationId="{2C9DA548-ED05-73D9-674F-1308F44B9106}"/>
          </ac:picMkLst>
        </pc:picChg>
        <pc:picChg chg="mod">
          <ac:chgData name="Kwanghoon Jeong" userId="f3d143b3-b9be-494e-a1b3-f5a1df66c643" providerId="ADAL" clId="{2B3F6603-02AA-45E0-98B2-686F7E1D1363}" dt="2024-01-18T03:52:56.599" v="48911"/>
          <ac:picMkLst>
            <pc:docMk/>
            <pc:sldMk cId="75400465" sldId="381"/>
            <ac:picMk id="44" creationId="{2EEC33DC-B787-E6BF-0D3E-3F3A7CC35F14}"/>
          </ac:picMkLst>
        </pc:picChg>
      </pc:sldChg>
      <pc:sldChg chg="del">
        <pc:chgData name="Kwanghoon Jeong" userId="f3d143b3-b9be-494e-a1b3-f5a1df66c643" providerId="ADAL" clId="{2B3F6603-02AA-45E0-98B2-686F7E1D1363}" dt="2024-01-16T19:52:49.590" v="22012" actId="47"/>
        <pc:sldMkLst>
          <pc:docMk/>
          <pc:sldMk cId="434083541" sldId="383"/>
        </pc:sldMkLst>
      </pc:sldChg>
      <pc:sldChg chg="addSp delSp modSp del mod ord modNotesTx">
        <pc:chgData name="Kwanghoon Jeong" userId="f3d143b3-b9be-494e-a1b3-f5a1df66c643" providerId="ADAL" clId="{2B3F6603-02AA-45E0-98B2-686F7E1D1363}" dt="2024-01-16T19:56:41.557" v="22014" actId="47"/>
        <pc:sldMkLst>
          <pc:docMk/>
          <pc:sldMk cId="4250143239" sldId="387"/>
        </pc:sldMkLst>
        <pc:spChg chg="mod">
          <ac:chgData name="Kwanghoon Jeong" userId="f3d143b3-b9be-494e-a1b3-f5a1df66c643" providerId="ADAL" clId="{2B3F6603-02AA-45E0-98B2-686F7E1D1363}" dt="2024-01-15T20:02:48.107" v="4216" actId="403"/>
          <ac:spMkLst>
            <pc:docMk/>
            <pc:sldMk cId="4250143239" sldId="387"/>
            <ac:spMk id="2" creationId="{B9203399-95BD-4CFE-8CFD-C946781611D1}"/>
          </ac:spMkLst>
        </pc:spChg>
        <pc:spChg chg="add mod">
          <ac:chgData name="Kwanghoon Jeong" userId="f3d143b3-b9be-494e-a1b3-f5a1df66c643" providerId="ADAL" clId="{2B3F6603-02AA-45E0-98B2-686F7E1D1363}" dt="2024-01-15T20:11:56.325" v="4946" actId="20577"/>
          <ac:spMkLst>
            <pc:docMk/>
            <pc:sldMk cId="4250143239" sldId="387"/>
            <ac:spMk id="4" creationId="{4F7A5649-51EB-E9CC-0C34-EB6A19E054CB}"/>
          </ac:spMkLst>
        </pc:spChg>
        <pc:spChg chg="add mod">
          <ac:chgData name="Kwanghoon Jeong" userId="f3d143b3-b9be-494e-a1b3-f5a1df66c643" providerId="ADAL" clId="{2B3F6603-02AA-45E0-98B2-686F7E1D1363}" dt="2024-01-15T20:12:37.694" v="4983" actId="14100"/>
          <ac:spMkLst>
            <pc:docMk/>
            <pc:sldMk cId="4250143239" sldId="387"/>
            <ac:spMk id="6" creationId="{390C33FB-C99A-A550-6905-2020202AFF6E}"/>
          </ac:spMkLst>
        </pc:spChg>
        <pc:spChg chg="add mod">
          <ac:chgData name="Kwanghoon Jeong" userId="f3d143b3-b9be-494e-a1b3-f5a1df66c643" providerId="ADAL" clId="{2B3F6603-02AA-45E0-98B2-686F7E1D1363}" dt="2024-01-15T20:12:39.500" v="4984" actId="1076"/>
          <ac:spMkLst>
            <pc:docMk/>
            <pc:sldMk cId="4250143239" sldId="387"/>
            <ac:spMk id="8" creationId="{55E6E532-C6B7-CAA6-D0FC-52C93E6659F8}"/>
          </ac:spMkLst>
        </pc:spChg>
        <pc:spChg chg="mod">
          <ac:chgData name="Kwanghoon Jeong" userId="f3d143b3-b9be-494e-a1b3-f5a1df66c643" providerId="ADAL" clId="{2B3F6603-02AA-45E0-98B2-686F7E1D1363}" dt="2024-01-15T20:11:44.748" v="4941" actId="1076"/>
          <ac:spMkLst>
            <pc:docMk/>
            <pc:sldMk cId="4250143239" sldId="387"/>
            <ac:spMk id="24" creationId="{4F0DBE2C-5552-AC93-099D-BC271070517A}"/>
          </ac:spMkLst>
        </pc:spChg>
        <pc:spChg chg="mod">
          <ac:chgData name="Kwanghoon Jeong" userId="f3d143b3-b9be-494e-a1b3-f5a1df66c643" providerId="ADAL" clId="{2B3F6603-02AA-45E0-98B2-686F7E1D1363}" dt="2024-01-15T20:11:44.748" v="4941" actId="1076"/>
          <ac:spMkLst>
            <pc:docMk/>
            <pc:sldMk cId="4250143239" sldId="387"/>
            <ac:spMk id="147" creationId="{69CAB1EE-62A5-FFC5-E367-5199DA454959}"/>
          </ac:spMkLst>
        </pc:spChg>
        <pc:spChg chg="mod">
          <ac:chgData name="Kwanghoon Jeong" userId="f3d143b3-b9be-494e-a1b3-f5a1df66c643" providerId="ADAL" clId="{2B3F6603-02AA-45E0-98B2-686F7E1D1363}" dt="2024-01-15T20:11:44.748" v="4941" actId="1076"/>
          <ac:spMkLst>
            <pc:docMk/>
            <pc:sldMk cId="4250143239" sldId="387"/>
            <ac:spMk id="157" creationId="{DA1EA93F-D17E-BC4F-280F-C0E591B625D5}"/>
          </ac:spMkLst>
        </pc:spChg>
        <pc:spChg chg="mod">
          <ac:chgData name="Kwanghoon Jeong" userId="f3d143b3-b9be-494e-a1b3-f5a1df66c643" providerId="ADAL" clId="{2B3F6603-02AA-45E0-98B2-686F7E1D1363}" dt="2024-01-15T20:11:44.748" v="4941" actId="1076"/>
          <ac:spMkLst>
            <pc:docMk/>
            <pc:sldMk cId="4250143239" sldId="387"/>
            <ac:spMk id="176" creationId="{CF9320B3-105B-2B05-0B2B-FD6CFE35E0F5}"/>
          </ac:spMkLst>
        </pc:spChg>
        <pc:spChg chg="mod">
          <ac:chgData name="Kwanghoon Jeong" userId="f3d143b3-b9be-494e-a1b3-f5a1df66c643" providerId="ADAL" clId="{2B3F6603-02AA-45E0-98B2-686F7E1D1363}" dt="2024-01-15T20:11:44.748" v="4941" actId="1076"/>
          <ac:spMkLst>
            <pc:docMk/>
            <pc:sldMk cId="4250143239" sldId="387"/>
            <ac:spMk id="180" creationId="{0C0B1CC2-9D76-AC39-AA32-DD8D9CD3A5AC}"/>
          </ac:spMkLst>
        </pc:spChg>
        <pc:spChg chg="mod">
          <ac:chgData name="Kwanghoon Jeong" userId="f3d143b3-b9be-494e-a1b3-f5a1df66c643" providerId="ADAL" clId="{2B3F6603-02AA-45E0-98B2-686F7E1D1363}" dt="2024-01-15T20:11:44.748" v="4941" actId="1076"/>
          <ac:spMkLst>
            <pc:docMk/>
            <pc:sldMk cId="4250143239" sldId="387"/>
            <ac:spMk id="198" creationId="{F21FA02F-7C62-6467-BD70-42A4F958E7D5}"/>
          </ac:spMkLst>
        </pc:spChg>
        <pc:spChg chg="del mod">
          <ac:chgData name="Kwanghoon Jeong" userId="f3d143b3-b9be-494e-a1b3-f5a1df66c643" providerId="ADAL" clId="{2B3F6603-02AA-45E0-98B2-686F7E1D1363}" dt="2024-01-15T20:11:40.494" v="4940" actId="21"/>
          <ac:spMkLst>
            <pc:docMk/>
            <pc:sldMk cId="4250143239" sldId="387"/>
            <ac:spMk id="248" creationId="{C8979F12-6016-27E8-513E-DBD80BAD7FB2}"/>
          </ac:spMkLst>
        </pc:spChg>
        <pc:spChg chg="del mod">
          <ac:chgData name="Kwanghoon Jeong" userId="f3d143b3-b9be-494e-a1b3-f5a1df66c643" providerId="ADAL" clId="{2B3F6603-02AA-45E0-98B2-686F7E1D1363}" dt="2024-01-15T20:11:40.494" v="4940" actId="21"/>
          <ac:spMkLst>
            <pc:docMk/>
            <pc:sldMk cId="4250143239" sldId="387"/>
            <ac:spMk id="249" creationId="{0CA22001-38B2-DD4A-F054-481FE87C513F}"/>
          </ac:spMkLst>
        </pc:spChg>
        <pc:spChg chg="del mod">
          <ac:chgData name="Kwanghoon Jeong" userId="f3d143b3-b9be-494e-a1b3-f5a1df66c643" providerId="ADAL" clId="{2B3F6603-02AA-45E0-98B2-686F7E1D1363}" dt="2024-01-15T20:11:40.494" v="4940" actId="21"/>
          <ac:spMkLst>
            <pc:docMk/>
            <pc:sldMk cId="4250143239" sldId="387"/>
            <ac:spMk id="250" creationId="{A3F92BF5-41FA-20D8-65B6-36ED83F4310A}"/>
          </ac:spMkLst>
        </pc:spChg>
        <pc:spChg chg="mod">
          <ac:chgData name="Kwanghoon Jeong" userId="f3d143b3-b9be-494e-a1b3-f5a1df66c643" providerId="ADAL" clId="{2B3F6603-02AA-45E0-98B2-686F7E1D1363}" dt="2024-01-15T20:11:44.748" v="4941" actId="1076"/>
          <ac:spMkLst>
            <pc:docMk/>
            <pc:sldMk cId="4250143239" sldId="387"/>
            <ac:spMk id="271" creationId="{366330BA-D39B-2860-F73B-C65697D81ED2}"/>
          </ac:spMkLst>
        </pc:spChg>
        <pc:grpChg chg="mod">
          <ac:chgData name="Kwanghoon Jeong" userId="f3d143b3-b9be-494e-a1b3-f5a1df66c643" providerId="ADAL" clId="{2B3F6603-02AA-45E0-98B2-686F7E1D1363}" dt="2024-01-15T20:11:44.748" v="4941" actId="1076"/>
          <ac:grpSpMkLst>
            <pc:docMk/>
            <pc:sldMk cId="4250143239" sldId="387"/>
            <ac:grpSpMk id="158" creationId="{6C93628A-45C6-33EF-8514-5032EC16207E}"/>
          </ac:grpSpMkLst>
        </pc:grpChg>
        <pc:grpChg chg="mod">
          <ac:chgData name="Kwanghoon Jeong" userId="f3d143b3-b9be-494e-a1b3-f5a1df66c643" providerId="ADAL" clId="{2B3F6603-02AA-45E0-98B2-686F7E1D1363}" dt="2024-01-15T20:11:44.748" v="4941" actId="1076"/>
          <ac:grpSpMkLst>
            <pc:docMk/>
            <pc:sldMk cId="4250143239" sldId="387"/>
            <ac:grpSpMk id="182" creationId="{38CAACF3-7DA7-7557-595D-CCA852487307}"/>
          </ac:grpSpMkLst>
        </pc:grpChg>
        <pc:grpChg chg="mod">
          <ac:chgData name="Kwanghoon Jeong" userId="f3d143b3-b9be-494e-a1b3-f5a1df66c643" providerId="ADAL" clId="{2B3F6603-02AA-45E0-98B2-686F7E1D1363}" dt="2024-01-15T20:11:44.748" v="4941" actId="1076"/>
          <ac:grpSpMkLst>
            <pc:docMk/>
            <pc:sldMk cId="4250143239" sldId="387"/>
            <ac:grpSpMk id="236" creationId="{A1595699-DDFD-8038-9E06-2E4EC144B7F8}"/>
          </ac:grpSpMkLst>
        </pc:grpChg>
        <pc:grpChg chg="mod">
          <ac:chgData name="Kwanghoon Jeong" userId="f3d143b3-b9be-494e-a1b3-f5a1df66c643" providerId="ADAL" clId="{2B3F6603-02AA-45E0-98B2-686F7E1D1363}" dt="2024-01-15T20:11:44.748" v="4941" actId="1076"/>
          <ac:grpSpMkLst>
            <pc:docMk/>
            <pc:sldMk cId="4250143239" sldId="387"/>
            <ac:grpSpMk id="244" creationId="{70671943-47C8-A805-ACC8-4AD1AC996D10}"/>
          </ac:grpSpMkLst>
        </pc:grpChg>
        <pc:grpChg chg="mod">
          <ac:chgData name="Kwanghoon Jeong" userId="f3d143b3-b9be-494e-a1b3-f5a1df66c643" providerId="ADAL" clId="{2B3F6603-02AA-45E0-98B2-686F7E1D1363}" dt="2024-01-15T20:11:44.748" v="4941" actId="1076"/>
          <ac:grpSpMkLst>
            <pc:docMk/>
            <pc:sldMk cId="4250143239" sldId="387"/>
            <ac:grpSpMk id="246" creationId="{BD7CF8C4-6351-FB6D-B699-A15A692D715B}"/>
          </ac:grpSpMkLst>
        </pc:grpChg>
        <pc:grpChg chg="mod">
          <ac:chgData name="Kwanghoon Jeong" userId="f3d143b3-b9be-494e-a1b3-f5a1df66c643" providerId="ADAL" clId="{2B3F6603-02AA-45E0-98B2-686F7E1D1363}" dt="2024-01-15T20:11:44.748" v="4941" actId="1076"/>
          <ac:grpSpMkLst>
            <pc:docMk/>
            <pc:sldMk cId="4250143239" sldId="387"/>
            <ac:grpSpMk id="247" creationId="{2CF483E2-2B73-0CE5-605C-B1B363B8B4A7}"/>
          </ac:grpSpMkLst>
        </pc:grpChg>
        <pc:grpChg chg="mod">
          <ac:chgData name="Kwanghoon Jeong" userId="f3d143b3-b9be-494e-a1b3-f5a1df66c643" providerId="ADAL" clId="{2B3F6603-02AA-45E0-98B2-686F7E1D1363}" dt="2024-01-15T21:11:08.689" v="8359" actId="1076"/>
          <ac:grpSpMkLst>
            <pc:docMk/>
            <pc:sldMk cId="4250143239" sldId="387"/>
            <ac:grpSpMk id="254" creationId="{B8760FB9-93FE-F84F-7DB8-CD82F59C8EBD}"/>
          </ac:grpSpMkLst>
        </pc:grpChg>
        <pc:grpChg chg="mod">
          <ac:chgData name="Kwanghoon Jeong" userId="f3d143b3-b9be-494e-a1b3-f5a1df66c643" providerId="ADAL" clId="{2B3F6603-02AA-45E0-98B2-686F7E1D1363}" dt="2024-01-15T20:11:44.748" v="4941" actId="1076"/>
          <ac:grpSpMkLst>
            <pc:docMk/>
            <pc:sldMk cId="4250143239" sldId="387"/>
            <ac:grpSpMk id="270" creationId="{CD2EAF5B-2532-1330-BB8B-429869B4F98B}"/>
          </ac:grpSpMkLst>
        </pc:grpChg>
      </pc:sldChg>
      <pc:sldChg chg="addSp delSp modSp mod delAnim modAnim modNotesTx">
        <pc:chgData name="Kwanghoon Jeong" userId="f3d143b3-b9be-494e-a1b3-f5a1df66c643" providerId="ADAL" clId="{2B3F6603-02AA-45E0-98B2-686F7E1D1363}" dt="2024-01-25T18:41:23.926" v="76758" actId="20577"/>
        <pc:sldMkLst>
          <pc:docMk/>
          <pc:sldMk cId="2989078782" sldId="388"/>
        </pc:sldMkLst>
        <pc:spChg chg="add del mod">
          <ac:chgData name="Kwanghoon Jeong" userId="f3d143b3-b9be-494e-a1b3-f5a1df66c643" providerId="ADAL" clId="{2B3F6603-02AA-45E0-98B2-686F7E1D1363}" dt="2024-01-25T18:41:20.157" v="76751"/>
          <ac:spMkLst>
            <pc:docMk/>
            <pc:sldMk cId="2989078782" sldId="388"/>
            <ac:spMk id="2" creationId="{3A389D94-81E0-E564-14D6-13BD56D878B4}"/>
          </ac:spMkLst>
        </pc:spChg>
        <pc:spChg chg="del">
          <ac:chgData name="Kwanghoon Jeong" userId="f3d143b3-b9be-494e-a1b3-f5a1df66c643" providerId="ADAL" clId="{2B3F6603-02AA-45E0-98B2-686F7E1D1363}" dt="2024-01-18T17:07:16.106" v="60892" actId="478"/>
          <ac:spMkLst>
            <pc:docMk/>
            <pc:sldMk cId="2989078782" sldId="388"/>
            <ac:spMk id="3" creationId="{395F90D2-D77D-C0BC-AB2C-F78B69C1C4DE}"/>
          </ac:spMkLst>
        </pc:spChg>
        <pc:spChg chg="mod">
          <ac:chgData name="Kwanghoon Jeong" userId="f3d143b3-b9be-494e-a1b3-f5a1df66c643" providerId="ADAL" clId="{2B3F6603-02AA-45E0-98B2-686F7E1D1363}" dt="2024-01-25T18:41:23.926" v="76758" actId="20577"/>
          <ac:spMkLst>
            <pc:docMk/>
            <pc:sldMk cId="2989078782" sldId="388"/>
            <ac:spMk id="4" creationId="{24B1CD65-58B7-B84D-4792-E76EEF7B56A2}"/>
          </ac:spMkLst>
        </pc:spChg>
        <pc:spChg chg="mod">
          <ac:chgData name="Kwanghoon Jeong" userId="f3d143b3-b9be-494e-a1b3-f5a1df66c643" providerId="ADAL" clId="{2B3F6603-02AA-45E0-98B2-686F7E1D1363}" dt="2024-01-17T04:34:50.719" v="33045" actId="20577"/>
          <ac:spMkLst>
            <pc:docMk/>
            <pc:sldMk cId="2989078782" sldId="388"/>
            <ac:spMk id="10" creationId="{1E0EBBC8-793A-5510-C767-90869783FDAA}"/>
          </ac:spMkLst>
        </pc:spChg>
        <pc:spChg chg="mod topLvl">
          <ac:chgData name="Kwanghoon Jeong" userId="f3d143b3-b9be-494e-a1b3-f5a1df66c643" providerId="ADAL" clId="{2B3F6603-02AA-45E0-98B2-686F7E1D1363}" dt="2024-01-17T21:25:17.086" v="37828" actId="165"/>
          <ac:spMkLst>
            <pc:docMk/>
            <pc:sldMk cId="2989078782" sldId="388"/>
            <ac:spMk id="23" creationId="{33723841-4F89-8E81-FA44-14172D7D07C4}"/>
          </ac:spMkLst>
        </pc:spChg>
        <pc:spChg chg="mod topLvl">
          <ac:chgData name="Kwanghoon Jeong" userId="f3d143b3-b9be-494e-a1b3-f5a1df66c643" providerId="ADAL" clId="{2B3F6603-02AA-45E0-98B2-686F7E1D1363}" dt="2024-01-17T21:25:17.086" v="37828" actId="165"/>
          <ac:spMkLst>
            <pc:docMk/>
            <pc:sldMk cId="2989078782" sldId="388"/>
            <ac:spMk id="24" creationId="{1117CAAE-E94A-C69B-3289-9D1912B7A165}"/>
          </ac:spMkLst>
        </pc:spChg>
        <pc:spChg chg="mod topLvl">
          <ac:chgData name="Kwanghoon Jeong" userId="f3d143b3-b9be-494e-a1b3-f5a1df66c643" providerId="ADAL" clId="{2B3F6603-02AA-45E0-98B2-686F7E1D1363}" dt="2024-01-17T21:25:17.086" v="37828" actId="165"/>
          <ac:spMkLst>
            <pc:docMk/>
            <pc:sldMk cId="2989078782" sldId="388"/>
            <ac:spMk id="25" creationId="{1A99B1D0-FAF7-249A-069F-47BDB024907B}"/>
          </ac:spMkLst>
        </pc:spChg>
        <pc:spChg chg="mod">
          <ac:chgData name="Kwanghoon Jeong" userId="f3d143b3-b9be-494e-a1b3-f5a1df66c643" providerId="ADAL" clId="{2B3F6603-02AA-45E0-98B2-686F7E1D1363}" dt="2024-01-17T21:42:04.437" v="37961" actId="1076"/>
          <ac:spMkLst>
            <pc:docMk/>
            <pc:sldMk cId="2989078782" sldId="388"/>
            <ac:spMk id="37" creationId="{CF4B3423-964D-1727-BC80-031A095BA978}"/>
          </ac:spMkLst>
        </pc:spChg>
        <pc:spChg chg="mod">
          <ac:chgData name="Kwanghoon Jeong" userId="f3d143b3-b9be-494e-a1b3-f5a1df66c643" providerId="ADAL" clId="{2B3F6603-02AA-45E0-98B2-686F7E1D1363}" dt="2024-01-17T21:41:55.652" v="37959" actId="1076"/>
          <ac:spMkLst>
            <pc:docMk/>
            <pc:sldMk cId="2989078782" sldId="388"/>
            <ac:spMk id="38" creationId="{44B12454-7CC3-A42A-87B6-DC9688B366A9}"/>
          </ac:spMkLst>
        </pc:spChg>
        <pc:spChg chg="del mod ord">
          <ac:chgData name="Kwanghoon Jeong" userId="f3d143b3-b9be-494e-a1b3-f5a1df66c643" providerId="ADAL" clId="{2B3F6603-02AA-45E0-98B2-686F7E1D1363}" dt="2024-01-25T03:52:56.591" v="64389" actId="478"/>
          <ac:spMkLst>
            <pc:docMk/>
            <pc:sldMk cId="2989078782" sldId="388"/>
            <ac:spMk id="58" creationId="{6075FEE5-FB6D-A7C3-EAC5-9A6E5ABCCCCE}"/>
          </ac:spMkLst>
        </pc:spChg>
        <pc:spChg chg="mod ord">
          <ac:chgData name="Kwanghoon Jeong" userId="f3d143b3-b9be-494e-a1b3-f5a1df66c643" providerId="ADAL" clId="{2B3F6603-02AA-45E0-98B2-686F7E1D1363}" dt="2024-01-25T03:54:38.265" v="64440" actId="1076"/>
          <ac:spMkLst>
            <pc:docMk/>
            <pc:sldMk cId="2989078782" sldId="388"/>
            <ac:spMk id="59" creationId="{3EF41BED-C8A2-F257-23D3-26C421C7942B}"/>
          </ac:spMkLst>
        </pc:spChg>
        <pc:grpChg chg="add mod topLvl">
          <ac:chgData name="Kwanghoon Jeong" userId="f3d143b3-b9be-494e-a1b3-f5a1df66c643" providerId="ADAL" clId="{2B3F6603-02AA-45E0-98B2-686F7E1D1363}" dt="2024-01-17T21:26:31.181" v="37855" actId="164"/>
          <ac:grpSpMkLst>
            <pc:docMk/>
            <pc:sldMk cId="2989078782" sldId="388"/>
            <ac:grpSpMk id="9" creationId="{ADB744DB-90C6-FECF-1F78-83F5E3CE0CF5}"/>
          </ac:grpSpMkLst>
        </pc:grpChg>
        <pc:grpChg chg="add del mod topLvl">
          <ac:chgData name="Kwanghoon Jeong" userId="f3d143b3-b9be-494e-a1b3-f5a1df66c643" providerId="ADAL" clId="{2B3F6603-02AA-45E0-98B2-686F7E1D1363}" dt="2024-01-17T21:25:17.086" v="37828" actId="165"/>
          <ac:grpSpMkLst>
            <pc:docMk/>
            <pc:sldMk cId="2989078782" sldId="388"/>
            <ac:grpSpMk id="12" creationId="{CF9D6997-5728-1EF6-BE02-5B03BE868912}"/>
          </ac:grpSpMkLst>
        </pc:grpChg>
        <pc:grpChg chg="add del mod">
          <ac:chgData name="Kwanghoon Jeong" userId="f3d143b3-b9be-494e-a1b3-f5a1df66c643" providerId="ADAL" clId="{2B3F6603-02AA-45E0-98B2-686F7E1D1363}" dt="2024-01-17T21:25:15.703" v="37827" actId="165"/>
          <ac:grpSpMkLst>
            <pc:docMk/>
            <pc:sldMk cId="2989078782" sldId="388"/>
            <ac:grpSpMk id="27" creationId="{3A2E6EE3-81CF-EADC-E506-BF8995CC860A}"/>
          </ac:grpSpMkLst>
        </pc:grpChg>
        <pc:grpChg chg="del mod">
          <ac:chgData name="Kwanghoon Jeong" userId="f3d143b3-b9be-494e-a1b3-f5a1df66c643" providerId="ADAL" clId="{2B3F6603-02AA-45E0-98B2-686F7E1D1363}" dt="2024-01-17T21:05:21.118" v="37733" actId="165"/>
          <ac:grpSpMkLst>
            <pc:docMk/>
            <pc:sldMk cId="2989078782" sldId="388"/>
            <ac:grpSpMk id="34" creationId="{386E96BF-CECE-A813-91A4-C3C9FCDEF035}"/>
          </ac:grpSpMkLst>
        </pc:grpChg>
        <pc:grpChg chg="add mod">
          <ac:chgData name="Kwanghoon Jeong" userId="f3d143b3-b9be-494e-a1b3-f5a1df66c643" providerId="ADAL" clId="{2B3F6603-02AA-45E0-98B2-686F7E1D1363}" dt="2024-01-17T21:26:31.181" v="37855" actId="164"/>
          <ac:grpSpMkLst>
            <pc:docMk/>
            <pc:sldMk cId="2989078782" sldId="388"/>
            <ac:grpSpMk id="41" creationId="{2C7D9CCD-83AF-CCBA-3DD4-2B22857F59F7}"/>
          </ac:grpSpMkLst>
        </pc:grpChg>
        <pc:grpChg chg="add mod">
          <ac:chgData name="Kwanghoon Jeong" userId="f3d143b3-b9be-494e-a1b3-f5a1df66c643" providerId="ADAL" clId="{2B3F6603-02AA-45E0-98B2-686F7E1D1363}" dt="2024-01-17T21:26:31.181" v="37855" actId="164"/>
          <ac:grpSpMkLst>
            <pc:docMk/>
            <pc:sldMk cId="2989078782" sldId="388"/>
            <ac:grpSpMk id="42" creationId="{421EFD93-BD91-243F-8214-720F57F4554C}"/>
          </ac:grpSpMkLst>
        </pc:grpChg>
        <pc:picChg chg="mod topLvl">
          <ac:chgData name="Kwanghoon Jeong" userId="f3d143b3-b9be-494e-a1b3-f5a1df66c643" providerId="ADAL" clId="{2B3F6603-02AA-45E0-98B2-686F7E1D1363}" dt="2024-01-17T21:25:15.703" v="37827" actId="165"/>
          <ac:picMkLst>
            <pc:docMk/>
            <pc:sldMk cId="2989078782" sldId="388"/>
            <ac:picMk id="11" creationId="{0A63D83F-6082-A7DF-BA8B-CE8C265DD523}"/>
          </ac:picMkLst>
        </pc:picChg>
        <pc:picChg chg="mod topLvl">
          <ac:chgData name="Kwanghoon Jeong" userId="f3d143b3-b9be-494e-a1b3-f5a1df66c643" providerId="ADAL" clId="{2B3F6603-02AA-45E0-98B2-686F7E1D1363}" dt="2024-01-17T21:25:15.703" v="37827" actId="165"/>
          <ac:picMkLst>
            <pc:docMk/>
            <pc:sldMk cId="2989078782" sldId="388"/>
            <ac:picMk id="13" creationId="{0FB67B80-A8F1-50A5-003B-EA85DCB0CCA7}"/>
          </ac:picMkLst>
        </pc:picChg>
        <pc:picChg chg="add mod">
          <ac:chgData name="Kwanghoon Jeong" userId="f3d143b3-b9be-494e-a1b3-f5a1df66c643" providerId="ADAL" clId="{2B3F6603-02AA-45E0-98B2-686F7E1D1363}" dt="2024-01-17T21:26:21.099" v="37854" actId="164"/>
          <ac:picMkLst>
            <pc:docMk/>
            <pc:sldMk cId="2989078782" sldId="388"/>
            <ac:picMk id="15" creationId="{CBEC4263-8604-6284-EF56-F2D76154CD23}"/>
          </ac:picMkLst>
        </pc:picChg>
        <pc:picChg chg="add mod">
          <ac:chgData name="Kwanghoon Jeong" userId="f3d143b3-b9be-494e-a1b3-f5a1df66c643" providerId="ADAL" clId="{2B3F6603-02AA-45E0-98B2-686F7E1D1363}" dt="2024-01-17T21:26:21.099" v="37854" actId="164"/>
          <ac:picMkLst>
            <pc:docMk/>
            <pc:sldMk cId="2989078782" sldId="388"/>
            <ac:picMk id="17" creationId="{1415B761-C29E-C408-5C66-5D5C34182721}"/>
          </ac:picMkLst>
        </pc:picChg>
        <pc:picChg chg="mod topLvl">
          <ac:chgData name="Kwanghoon Jeong" userId="f3d143b3-b9be-494e-a1b3-f5a1df66c643" providerId="ADAL" clId="{2B3F6603-02AA-45E0-98B2-686F7E1D1363}" dt="2024-01-17T21:25:15.703" v="37827" actId="165"/>
          <ac:picMkLst>
            <pc:docMk/>
            <pc:sldMk cId="2989078782" sldId="388"/>
            <ac:picMk id="19" creationId="{80FBDBD0-69EC-EA06-9A47-D2187A60A208}"/>
          </ac:picMkLst>
        </pc:picChg>
        <pc:picChg chg="add mod modCrop">
          <ac:chgData name="Kwanghoon Jeong" userId="f3d143b3-b9be-494e-a1b3-f5a1df66c643" providerId="ADAL" clId="{2B3F6603-02AA-45E0-98B2-686F7E1D1363}" dt="2024-01-17T21:26:21.099" v="37854" actId="164"/>
          <ac:picMkLst>
            <pc:docMk/>
            <pc:sldMk cId="2989078782" sldId="388"/>
            <ac:picMk id="21" creationId="{D899B43A-6BA4-3AAA-FB48-A775AACB57ED}"/>
          </ac:picMkLst>
        </pc:picChg>
        <pc:picChg chg="add mod modCrop">
          <ac:chgData name="Kwanghoon Jeong" userId="f3d143b3-b9be-494e-a1b3-f5a1df66c643" providerId="ADAL" clId="{2B3F6603-02AA-45E0-98B2-686F7E1D1363}" dt="2024-01-17T21:26:21.099" v="37854" actId="164"/>
          <ac:picMkLst>
            <pc:docMk/>
            <pc:sldMk cId="2989078782" sldId="388"/>
            <ac:picMk id="26" creationId="{2300852E-C6DD-D33E-C77A-0DAD6AC8751E}"/>
          </ac:picMkLst>
        </pc:picChg>
        <pc:picChg chg="mod topLvl">
          <ac:chgData name="Kwanghoon Jeong" userId="f3d143b3-b9be-494e-a1b3-f5a1df66c643" providerId="ADAL" clId="{2B3F6603-02AA-45E0-98B2-686F7E1D1363}" dt="2024-01-17T21:26:21.099" v="37854" actId="164"/>
          <ac:picMkLst>
            <pc:docMk/>
            <pc:sldMk cId="2989078782" sldId="388"/>
            <ac:picMk id="29" creationId="{EA980160-8E14-22CA-138D-0BD2405DEC8A}"/>
          </ac:picMkLst>
        </pc:picChg>
        <pc:picChg chg="del">
          <ac:chgData name="Kwanghoon Jeong" userId="f3d143b3-b9be-494e-a1b3-f5a1df66c643" providerId="ADAL" clId="{2B3F6603-02AA-45E0-98B2-686F7E1D1363}" dt="2024-01-17T21:04:47.817" v="37719" actId="478"/>
          <ac:picMkLst>
            <pc:docMk/>
            <pc:sldMk cId="2989078782" sldId="388"/>
            <ac:picMk id="31" creationId="{4A1AF4CF-C591-0BDB-E7A0-DDC8AE9DEC5A}"/>
          </ac:picMkLst>
        </pc:picChg>
        <pc:picChg chg="mod topLvl">
          <ac:chgData name="Kwanghoon Jeong" userId="f3d143b3-b9be-494e-a1b3-f5a1df66c643" providerId="ADAL" clId="{2B3F6603-02AA-45E0-98B2-686F7E1D1363}" dt="2024-01-17T21:26:21.099" v="37854" actId="164"/>
          <ac:picMkLst>
            <pc:docMk/>
            <pc:sldMk cId="2989078782" sldId="388"/>
            <ac:picMk id="33" creationId="{5E971D91-C8E1-0B65-5420-CD9633874523}"/>
          </ac:picMkLst>
        </pc:picChg>
        <pc:cxnChg chg="add mod">
          <ac:chgData name="Kwanghoon Jeong" userId="f3d143b3-b9be-494e-a1b3-f5a1df66c643" providerId="ADAL" clId="{2B3F6603-02AA-45E0-98B2-686F7E1D1363}" dt="2024-01-17T21:26:21.099" v="37854" actId="164"/>
          <ac:cxnSpMkLst>
            <pc:docMk/>
            <pc:sldMk cId="2989078782" sldId="388"/>
            <ac:cxnSpMk id="35" creationId="{D03F125D-127E-F82A-E947-61F6FA41AC3E}"/>
          </ac:cxnSpMkLst>
        </pc:cxnChg>
        <pc:cxnChg chg="mod topLvl">
          <ac:chgData name="Kwanghoon Jeong" userId="f3d143b3-b9be-494e-a1b3-f5a1df66c643" providerId="ADAL" clId="{2B3F6603-02AA-45E0-98B2-686F7E1D1363}" dt="2024-01-17T21:26:21.099" v="37854" actId="164"/>
          <ac:cxnSpMkLst>
            <pc:docMk/>
            <pc:sldMk cId="2989078782" sldId="388"/>
            <ac:cxnSpMk id="43" creationId="{4B1C54BD-04DD-D6FB-EC5E-9985846BDB78}"/>
          </ac:cxnSpMkLst>
        </pc:cxnChg>
        <pc:cxnChg chg="del mod">
          <ac:chgData name="Kwanghoon Jeong" userId="f3d143b3-b9be-494e-a1b3-f5a1df66c643" providerId="ADAL" clId="{2B3F6603-02AA-45E0-98B2-686F7E1D1363}" dt="2024-01-17T21:04:48.777" v="37720" actId="478"/>
          <ac:cxnSpMkLst>
            <pc:docMk/>
            <pc:sldMk cId="2989078782" sldId="388"/>
            <ac:cxnSpMk id="47" creationId="{2D15829B-99FA-5FE3-D9B7-12BE15279149}"/>
          </ac:cxnSpMkLst>
        </pc:cxnChg>
        <pc:cxnChg chg="mod topLvl">
          <ac:chgData name="Kwanghoon Jeong" userId="f3d143b3-b9be-494e-a1b3-f5a1df66c643" providerId="ADAL" clId="{2B3F6603-02AA-45E0-98B2-686F7E1D1363}" dt="2024-01-17T21:26:21.099" v="37854" actId="164"/>
          <ac:cxnSpMkLst>
            <pc:docMk/>
            <pc:sldMk cId="2989078782" sldId="388"/>
            <ac:cxnSpMk id="50" creationId="{8AFAF800-3A1C-E369-00DC-64BD0F181E59}"/>
          </ac:cxnSpMkLst>
        </pc:cxnChg>
      </pc:sldChg>
      <pc:sldChg chg="del">
        <pc:chgData name="Kwanghoon Jeong" userId="f3d143b3-b9be-494e-a1b3-f5a1df66c643" providerId="ADAL" clId="{2B3F6603-02AA-45E0-98B2-686F7E1D1363}" dt="2024-01-25T00:05:39.010" v="64242" actId="47"/>
        <pc:sldMkLst>
          <pc:docMk/>
          <pc:sldMk cId="14278364" sldId="391"/>
        </pc:sldMkLst>
      </pc:sldChg>
      <pc:sldChg chg="addSp delSp modSp mod modAnim modNotesTx">
        <pc:chgData name="Kwanghoon Jeong" userId="f3d143b3-b9be-494e-a1b3-f5a1df66c643" providerId="ADAL" clId="{2B3F6603-02AA-45E0-98B2-686F7E1D1363}" dt="2024-01-25T18:41:00.470" v="76745"/>
        <pc:sldMkLst>
          <pc:docMk/>
          <pc:sldMk cId="3228810056" sldId="392"/>
        </pc:sldMkLst>
        <pc:spChg chg="del">
          <ac:chgData name="Kwanghoon Jeong" userId="f3d143b3-b9be-494e-a1b3-f5a1df66c643" providerId="ADAL" clId="{2B3F6603-02AA-45E0-98B2-686F7E1D1363}" dt="2024-01-18T17:07:22.582" v="60894" actId="478"/>
          <ac:spMkLst>
            <pc:docMk/>
            <pc:sldMk cId="3228810056" sldId="392"/>
            <ac:spMk id="3" creationId="{0062141A-8F53-590A-7EDC-954C2C48744D}"/>
          </ac:spMkLst>
        </pc:spChg>
        <pc:spChg chg="mod">
          <ac:chgData name="Kwanghoon Jeong" userId="f3d143b3-b9be-494e-a1b3-f5a1df66c643" providerId="ADAL" clId="{2B3F6603-02AA-45E0-98B2-686F7E1D1363}" dt="2024-01-25T18:41:00.470" v="76745"/>
          <ac:spMkLst>
            <pc:docMk/>
            <pc:sldMk cId="3228810056" sldId="392"/>
            <ac:spMk id="4" creationId="{F886CE6F-D1BB-82FC-128A-138D088D3807}"/>
          </ac:spMkLst>
        </pc:spChg>
        <pc:spChg chg="add del mod">
          <ac:chgData name="Kwanghoon Jeong" userId="f3d143b3-b9be-494e-a1b3-f5a1df66c643" providerId="ADAL" clId="{2B3F6603-02AA-45E0-98B2-686F7E1D1363}" dt="2024-01-17T21:38:06.581" v="37954" actId="478"/>
          <ac:spMkLst>
            <pc:docMk/>
            <pc:sldMk cId="3228810056" sldId="392"/>
            <ac:spMk id="7" creationId="{FB0FBF89-70C2-7A06-0272-C9B58361E228}"/>
          </ac:spMkLst>
        </pc:spChg>
        <pc:spChg chg="mod">
          <ac:chgData name="Kwanghoon Jeong" userId="f3d143b3-b9be-494e-a1b3-f5a1df66c643" providerId="ADAL" clId="{2B3F6603-02AA-45E0-98B2-686F7E1D1363}" dt="2024-01-17T23:42:23.495" v="44236" actId="1076"/>
          <ac:spMkLst>
            <pc:docMk/>
            <pc:sldMk cId="3228810056" sldId="392"/>
            <ac:spMk id="10" creationId="{2658A016-3D2B-053A-A5DE-659C6EEAA849}"/>
          </ac:spMkLst>
        </pc:spChg>
        <pc:spChg chg="mod">
          <ac:chgData name="Kwanghoon Jeong" userId="f3d143b3-b9be-494e-a1b3-f5a1df66c643" providerId="ADAL" clId="{2B3F6603-02AA-45E0-98B2-686F7E1D1363}" dt="2024-01-18T03:51:42.964" v="48910" actId="1076"/>
          <ac:spMkLst>
            <pc:docMk/>
            <pc:sldMk cId="3228810056" sldId="392"/>
            <ac:spMk id="11" creationId="{CFDD3F74-2F19-DD26-A6F8-CF764D499AC6}"/>
          </ac:spMkLst>
        </pc:spChg>
        <pc:spChg chg="mod">
          <ac:chgData name="Kwanghoon Jeong" userId="f3d143b3-b9be-494e-a1b3-f5a1df66c643" providerId="ADAL" clId="{2B3F6603-02AA-45E0-98B2-686F7E1D1363}" dt="2024-01-17T23:42:15.053" v="44234" actId="164"/>
          <ac:spMkLst>
            <pc:docMk/>
            <pc:sldMk cId="3228810056" sldId="392"/>
            <ac:spMk id="12" creationId="{AB154F4C-A0CF-1B22-25E8-3235ADC4F516}"/>
          </ac:spMkLst>
        </pc:spChg>
        <pc:spChg chg="add mod">
          <ac:chgData name="Kwanghoon Jeong" userId="f3d143b3-b9be-494e-a1b3-f5a1df66c643" providerId="ADAL" clId="{2B3F6603-02AA-45E0-98B2-686F7E1D1363}" dt="2024-01-17T23:42:19.803" v="44235" actId="1076"/>
          <ac:spMkLst>
            <pc:docMk/>
            <pc:sldMk cId="3228810056" sldId="392"/>
            <ac:spMk id="13" creationId="{EBCA62C3-F5BD-44C9-148E-6C264E8DC975}"/>
          </ac:spMkLst>
        </pc:spChg>
        <pc:spChg chg="add mod ord">
          <ac:chgData name="Kwanghoon Jeong" userId="f3d143b3-b9be-494e-a1b3-f5a1df66c643" providerId="ADAL" clId="{2B3F6603-02AA-45E0-98B2-686F7E1D1363}" dt="2024-01-17T23:37:21.718" v="44044" actId="404"/>
          <ac:spMkLst>
            <pc:docMk/>
            <pc:sldMk cId="3228810056" sldId="392"/>
            <ac:spMk id="14" creationId="{7EABB37D-EE81-57CE-3E02-7022A669FC9B}"/>
          </ac:spMkLst>
        </pc:spChg>
        <pc:spChg chg="add mod">
          <ac:chgData name="Kwanghoon Jeong" userId="f3d143b3-b9be-494e-a1b3-f5a1df66c643" providerId="ADAL" clId="{2B3F6603-02AA-45E0-98B2-686F7E1D1363}" dt="2024-01-17T23:37:21.718" v="44044" actId="404"/>
          <ac:spMkLst>
            <pc:docMk/>
            <pc:sldMk cId="3228810056" sldId="392"/>
            <ac:spMk id="15" creationId="{2F272CFC-0908-A9F0-C578-E881EE91B308}"/>
          </ac:spMkLst>
        </pc:spChg>
        <pc:spChg chg="add mod">
          <ac:chgData name="Kwanghoon Jeong" userId="f3d143b3-b9be-494e-a1b3-f5a1df66c643" providerId="ADAL" clId="{2B3F6603-02AA-45E0-98B2-686F7E1D1363}" dt="2024-01-17T23:37:25.266" v="44045" actId="14100"/>
          <ac:spMkLst>
            <pc:docMk/>
            <pc:sldMk cId="3228810056" sldId="392"/>
            <ac:spMk id="16" creationId="{DF2B0529-129B-E7A1-CC9A-56C4F74CCDB2}"/>
          </ac:spMkLst>
        </pc:spChg>
        <pc:spChg chg="add del mod">
          <ac:chgData name="Kwanghoon Jeong" userId="f3d143b3-b9be-494e-a1b3-f5a1df66c643" providerId="ADAL" clId="{2B3F6603-02AA-45E0-98B2-686F7E1D1363}" dt="2024-01-17T23:30:38.632" v="43847" actId="478"/>
          <ac:spMkLst>
            <pc:docMk/>
            <pc:sldMk cId="3228810056" sldId="392"/>
            <ac:spMk id="17" creationId="{45976582-132E-2455-6F1F-204B0BE6ECC2}"/>
          </ac:spMkLst>
        </pc:spChg>
        <pc:spChg chg="add del mod">
          <ac:chgData name="Kwanghoon Jeong" userId="f3d143b3-b9be-494e-a1b3-f5a1df66c643" providerId="ADAL" clId="{2B3F6603-02AA-45E0-98B2-686F7E1D1363}" dt="2024-01-17T23:30:33.774" v="43844" actId="478"/>
          <ac:spMkLst>
            <pc:docMk/>
            <pc:sldMk cId="3228810056" sldId="392"/>
            <ac:spMk id="18" creationId="{D45723C1-2E19-10E7-155D-F8E8F5D12B09}"/>
          </ac:spMkLst>
        </pc:spChg>
        <pc:spChg chg="add mod">
          <ac:chgData name="Kwanghoon Jeong" userId="f3d143b3-b9be-494e-a1b3-f5a1df66c643" providerId="ADAL" clId="{2B3F6603-02AA-45E0-98B2-686F7E1D1363}" dt="2024-01-17T23:38:05.317" v="44063" actId="1076"/>
          <ac:spMkLst>
            <pc:docMk/>
            <pc:sldMk cId="3228810056" sldId="392"/>
            <ac:spMk id="19" creationId="{55D6AA7C-361B-D741-159A-A34D0824A020}"/>
          </ac:spMkLst>
        </pc:spChg>
        <pc:spChg chg="add mod">
          <ac:chgData name="Kwanghoon Jeong" userId="f3d143b3-b9be-494e-a1b3-f5a1df66c643" providerId="ADAL" clId="{2B3F6603-02AA-45E0-98B2-686F7E1D1363}" dt="2024-01-17T23:38:02.854" v="44062" actId="1076"/>
          <ac:spMkLst>
            <pc:docMk/>
            <pc:sldMk cId="3228810056" sldId="392"/>
            <ac:spMk id="20" creationId="{2019DAA7-1C97-16C8-DFDC-8E8C2D0B57A2}"/>
          </ac:spMkLst>
        </pc:spChg>
        <pc:spChg chg="add mod">
          <ac:chgData name="Kwanghoon Jeong" userId="f3d143b3-b9be-494e-a1b3-f5a1df66c643" providerId="ADAL" clId="{2B3F6603-02AA-45E0-98B2-686F7E1D1363}" dt="2024-01-17T23:37:21.718" v="44044" actId="404"/>
          <ac:spMkLst>
            <pc:docMk/>
            <pc:sldMk cId="3228810056" sldId="392"/>
            <ac:spMk id="21" creationId="{BC001104-34E7-31A0-A0BA-B3D2CD4B111E}"/>
          </ac:spMkLst>
        </pc:spChg>
        <pc:spChg chg="add mod">
          <ac:chgData name="Kwanghoon Jeong" userId="f3d143b3-b9be-494e-a1b3-f5a1df66c643" providerId="ADAL" clId="{2B3F6603-02AA-45E0-98B2-686F7E1D1363}" dt="2024-01-17T23:37:21.718" v="44044" actId="404"/>
          <ac:spMkLst>
            <pc:docMk/>
            <pc:sldMk cId="3228810056" sldId="392"/>
            <ac:spMk id="22" creationId="{B9F41D73-04F0-6BBC-E0E8-24F9EBD01038}"/>
          </ac:spMkLst>
        </pc:spChg>
        <pc:spChg chg="add mod">
          <ac:chgData name="Kwanghoon Jeong" userId="f3d143b3-b9be-494e-a1b3-f5a1df66c643" providerId="ADAL" clId="{2B3F6603-02AA-45E0-98B2-686F7E1D1363}" dt="2024-01-17T23:37:21.718" v="44044" actId="404"/>
          <ac:spMkLst>
            <pc:docMk/>
            <pc:sldMk cId="3228810056" sldId="392"/>
            <ac:spMk id="23" creationId="{2C1453BA-BCF9-FBD5-BC60-8ECFEAA10041}"/>
          </ac:spMkLst>
        </pc:spChg>
        <pc:spChg chg="add mod">
          <ac:chgData name="Kwanghoon Jeong" userId="f3d143b3-b9be-494e-a1b3-f5a1df66c643" providerId="ADAL" clId="{2B3F6603-02AA-45E0-98B2-686F7E1D1363}" dt="2024-01-17T23:37:21.718" v="44044" actId="404"/>
          <ac:spMkLst>
            <pc:docMk/>
            <pc:sldMk cId="3228810056" sldId="392"/>
            <ac:spMk id="24" creationId="{C1B52B6D-E0E9-C0C4-5F37-C8D8079B529E}"/>
          </ac:spMkLst>
        </pc:spChg>
        <pc:spChg chg="add mod">
          <ac:chgData name="Kwanghoon Jeong" userId="f3d143b3-b9be-494e-a1b3-f5a1df66c643" providerId="ADAL" clId="{2B3F6603-02AA-45E0-98B2-686F7E1D1363}" dt="2024-01-17T23:38:27.011" v="44074" actId="1076"/>
          <ac:spMkLst>
            <pc:docMk/>
            <pc:sldMk cId="3228810056" sldId="392"/>
            <ac:spMk id="25" creationId="{3EFE5FB5-6C06-9315-8D9F-C9BD53796725}"/>
          </ac:spMkLst>
        </pc:spChg>
        <pc:grpChg chg="add mod">
          <ac:chgData name="Kwanghoon Jeong" userId="f3d143b3-b9be-494e-a1b3-f5a1df66c643" providerId="ADAL" clId="{2B3F6603-02AA-45E0-98B2-686F7E1D1363}" dt="2024-01-17T23:42:15.053" v="44234" actId="164"/>
          <ac:grpSpMkLst>
            <pc:docMk/>
            <pc:sldMk cId="3228810056" sldId="392"/>
            <ac:grpSpMk id="26" creationId="{20F2D536-8B1E-3016-A62D-2AD9E0AE89A8}"/>
          </ac:grpSpMkLst>
        </pc:grpChg>
        <pc:grpChg chg="add mod">
          <ac:chgData name="Kwanghoon Jeong" userId="f3d143b3-b9be-494e-a1b3-f5a1df66c643" providerId="ADAL" clId="{2B3F6603-02AA-45E0-98B2-686F7E1D1363}" dt="2024-01-17T23:42:15.053" v="44234" actId="164"/>
          <ac:grpSpMkLst>
            <pc:docMk/>
            <pc:sldMk cId="3228810056" sldId="392"/>
            <ac:grpSpMk id="27" creationId="{001BC8ED-5DBB-F400-D6FB-E39A491BB8FB}"/>
          </ac:grpSpMkLst>
        </pc:grpChg>
        <pc:picChg chg="add del mod">
          <ac:chgData name="Kwanghoon Jeong" userId="f3d143b3-b9be-494e-a1b3-f5a1df66c643" providerId="ADAL" clId="{2B3F6603-02AA-45E0-98B2-686F7E1D1363}" dt="2024-01-25T17:10:52.578" v="70149"/>
          <ac:picMkLst>
            <pc:docMk/>
            <pc:sldMk cId="3228810056" sldId="392"/>
            <ac:picMk id="3" creationId="{D4B8180C-60C1-2889-215F-74BE222904E8}"/>
          </ac:picMkLst>
        </pc:picChg>
        <pc:picChg chg="mod">
          <ac:chgData name="Kwanghoon Jeong" userId="f3d143b3-b9be-494e-a1b3-f5a1df66c643" providerId="ADAL" clId="{2B3F6603-02AA-45E0-98B2-686F7E1D1363}" dt="2024-01-18T03:51:39.309" v="48909" actId="1076"/>
          <ac:picMkLst>
            <pc:docMk/>
            <pc:sldMk cId="3228810056" sldId="392"/>
            <ac:picMk id="5" creationId="{657FCC90-F527-8B19-C21A-3A28BC31718A}"/>
          </ac:picMkLst>
        </pc:picChg>
        <pc:picChg chg="mod">
          <ac:chgData name="Kwanghoon Jeong" userId="f3d143b3-b9be-494e-a1b3-f5a1df66c643" providerId="ADAL" clId="{2B3F6603-02AA-45E0-98B2-686F7E1D1363}" dt="2024-01-17T23:42:15.053" v="44234" actId="164"/>
          <ac:picMkLst>
            <pc:docMk/>
            <pc:sldMk cId="3228810056" sldId="392"/>
            <ac:picMk id="1028" creationId="{E9AB3284-FB72-1E82-CB94-3688E27313C6}"/>
          </ac:picMkLst>
        </pc:picChg>
      </pc:sldChg>
      <pc:sldChg chg="addSp delSp modSp mod modAnim modNotesTx">
        <pc:chgData name="Kwanghoon Jeong" userId="f3d143b3-b9be-494e-a1b3-f5a1df66c643" providerId="ADAL" clId="{2B3F6603-02AA-45E0-98B2-686F7E1D1363}" dt="2024-01-25T18:41:38.666" v="76767" actId="20577"/>
        <pc:sldMkLst>
          <pc:docMk/>
          <pc:sldMk cId="1389941787" sldId="393"/>
        </pc:sldMkLst>
        <pc:spChg chg="mod">
          <ac:chgData name="Kwanghoon Jeong" userId="f3d143b3-b9be-494e-a1b3-f5a1df66c643" providerId="ADAL" clId="{2B3F6603-02AA-45E0-98B2-686F7E1D1363}" dt="2024-01-17T03:00:02.754" v="29847" actId="20577"/>
          <ac:spMkLst>
            <pc:docMk/>
            <pc:sldMk cId="1389941787" sldId="393"/>
            <ac:spMk id="3" creationId="{395F90D2-D77D-C0BC-AB2C-F78B69C1C4DE}"/>
          </ac:spMkLst>
        </pc:spChg>
        <pc:spChg chg="mod">
          <ac:chgData name="Kwanghoon Jeong" userId="f3d143b3-b9be-494e-a1b3-f5a1df66c643" providerId="ADAL" clId="{2B3F6603-02AA-45E0-98B2-686F7E1D1363}" dt="2024-01-25T18:41:38.666" v="76767" actId="20577"/>
          <ac:spMkLst>
            <pc:docMk/>
            <pc:sldMk cId="1389941787" sldId="393"/>
            <ac:spMk id="4" creationId="{24B1CD65-58B7-B84D-4792-E76EEF7B56A2}"/>
          </ac:spMkLst>
        </pc:spChg>
        <pc:spChg chg="add mod topLvl">
          <ac:chgData name="Kwanghoon Jeong" userId="f3d143b3-b9be-494e-a1b3-f5a1df66c643" providerId="ADAL" clId="{2B3F6603-02AA-45E0-98B2-686F7E1D1363}" dt="2024-01-16T18:35:13.246" v="21020" actId="1076"/>
          <ac:spMkLst>
            <pc:docMk/>
            <pc:sldMk cId="1389941787" sldId="393"/>
            <ac:spMk id="7" creationId="{73E852A3-1D0A-947B-0789-36C795863786}"/>
          </ac:spMkLst>
        </pc:spChg>
        <pc:spChg chg="mod">
          <ac:chgData name="Kwanghoon Jeong" userId="f3d143b3-b9be-494e-a1b3-f5a1df66c643" providerId="ADAL" clId="{2B3F6603-02AA-45E0-98B2-686F7E1D1363}" dt="2024-01-16T18:02:15.642" v="20303" actId="165"/>
          <ac:spMkLst>
            <pc:docMk/>
            <pc:sldMk cId="1389941787" sldId="393"/>
            <ac:spMk id="8" creationId="{A0D5D5F9-E527-05C1-54F0-D96473BCA4F2}"/>
          </ac:spMkLst>
        </pc:spChg>
        <pc:spChg chg="mod">
          <ac:chgData name="Kwanghoon Jeong" userId="f3d143b3-b9be-494e-a1b3-f5a1df66c643" providerId="ADAL" clId="{2B3F6603-02AA-45E0-98B2-686F7E1D1363}" dt="2024-01-16T18:02:15.642" v="20303" actId="165"/>
          <ac:spMkLst>
            <pc:docMk/>
            <pc:sldMk cId="1389941787" sldId="393"/>
            <ac:spMk id="9" creationId="{AC8F9AE4-5621-586E-1923-80286C294963}"/>
          </ac:spMkLst>
        </pc:spChg>
        <pc:spChg chg="mod topLvl">
          <ac:chgData name="Kwanghoon Jeong" userId="f3d143b3-b9be-494e-a1b3-f5a1df66c643" providerId="ADAL" clId="{2B3F6603-02AA-45E0-98B2-686F7E1D1363}" dt="2024-01-16T23:08:05.003" v="28119" actId="20577"/>
          <ac:spMkLst>
            <pc:docMk/>
            <pc:sldMk cId="1389941787" sldId="393"/>
            <ac:spMk id="15" creationId="{CD8F2922-4076-BFF1-7AE4-44CDB5C60E86}"/>
          </ac:spMkLst>
        </pc:spChg>
        <pc:spChg chg="add mod">
          <ac:chgData name="Kwanghoon Jeong" userId="f3d143b3-b9be-494e-a1b3-f5a1df66c643" providerId="ADAL" clId="{2B3F6603-02AA-45E0-98B2-686F7E1D1363}" dt="2024-01-16T18:15:22.170" v="20494" actId="1076"/>
          <ac:spMkLst>
            <pc:docMk/>
            <pc:sldMk cId="1389941787" sldId="393"/>
            <ac:spMk id="17" creationId="{5B495DC4-785E-C2CC-29BF-37536275BC74}"/>
          </ac:spMkLst>
        </pc:spChg>
        <pc:spChg chg="add mod">
          <ac:chgData name="Kwanghoon Jeong" userId="f3d143b3-b9be-494e-a1b3-f5a1df66c643" providerId="ADAL" clId="{2B3F6603-02AA-45E0-98B2-686F7E1D1363}" dt="2024-01-16T18:05:47.423" v="20391" actId="1076"/>
          <ac:spMkLst>
            <pc:docMk/>
            <pc:sldMk cId="1389941787" sldId="393"/>
            <ac:spMk id="18" creationId="{38FC4FEB-74CD-06F9-A801-5D696F7DB87D}"/>
          </ac:spMkLst>
        </pc:spChg>
        <pc:spChg chg="mod topLvl">
          <ac:chgData name="Kwanghoon Jeong" userId="f3d143b3-b9be-494e-a1b3-f5a1df66c643" providerId="ADAL" clId="{2B3F6603-02AA-45E0-98B2-686F7E1D1363}" dt="2024-01-16T19:46:52.059" v="21969" actId="165"/>
          <ac:spMkLst>
            <pc:docMk/>
            <pc:sldMk cId="1389941787" sldId="393"/>
            <ac:spMk id="19" creationId="{6D79E736-9AA7-CEE9-0657-ABF19CE086A8}"/>
          </ac:spMkLst>
        </pc:spChg>
        <pc:spChg chg="add del">
          <ac:chgData name="Kwanghoon Jeong" userId="f3d143b3-b9be-494e-a1b3-f5a1df66c643" providerId="ADAL" clId="{2B3F6603-02AA-45E0-98B2-686F7E1D1363}" dt="2024-01-16T18:08:46.868" v="20402" actId="478"/>
          <ac:spMkLst>
            <pc:docMk/>
            <pc:sldMk cId="1389941787" sldId="393"/>
            <ac:spMk id="20" creationId="{B02A305E-A6C2-E452-1CA3-DE72B3286BD0}"/>
          </ac:spMkLst>
        </pc:spChg>
        <pc:spChg chg="mod topLvl">
          <ac:chgData name="Kwanghoon Jeong" userId="f3d143b3-b9be-494e-a1b3-f5a1df66c643" providerId="ADAL" clId="{2B3F6603-02AA-45E0-98B2-686F7E1D1363}" dt="2024-01-16T19:46:56.241" v="21970" actId="165"/>
          <ac:spMkLst>
            <pc:docMk/>
            <pc:sldMk cId="1389941787" sldId="393"/>
            <ac:spMk id="21" creationId="{58C03F13-BC30-047B-EA3C-8D86958E1A4B}"/>
          </ac:spMkLst>
        </pc:spChg>
        <pc:spChg chg="add del mod topLvl">
          <ac:chgData name="Kwanghoon Jeong" userId="f3d143b3-b9be-494e-a1b3-f5a1df66c643" providerId="ADAL" clId="{2B3F6603-02AA-45E0-98B2-686F7E1D1363}" dt="2024-01-16T18:08:19.467" v="20398" actId="478"/>
          <ac:spMkLst>
            <pc:docMk/>
            <pc:sldMk cId="1389941787" sldId="393"/>
            <ac:spMk id="23" creationId="{86F6FFD8-A5F1-BE18-0B4F-B0A50B1AC5CC}"/>
          </ac:spMkLst>
        </pc:spChg>
        <pc:spChg chg="mod">
          <ac:chgData name="Kwanghoon Jeong" userId="f3d143b3-b9be-494e-a1b3-f5a1df66c643" providerId="ADAL" clId="{2B3F6603-02AA-45E0-98B2-686F7E1D1363}" dt="2024-01-15T23:05:38.747" v="12163" actId="164"/>
          <ac:spMkLst>
            <pc:docMk/>
            <pc:sldMk cId="1389941787" sldId="393"/>
            <ac:spMk id="25" creationId="{418180E4-7078-8C76-7C38-979E53B163ED}"/>
          </ac:spMkLst>
        </pc:spChg>
        <pc:spChg chg="add del mod">
          <ac:chgData name="Kwanghoon Jeong" userId="f3d143b3-b9be-494e-a1b3-f5a1df66c643" providerId="ADAL" clId="{2B3F6603-02AA-45E0-98B2-686F7E1D1363}" dt="2024-01-15T22:54:45.340" v="11799" actId="478"/>
          <ac:spMkLst>
            <pc:docMk/>
            <pc:sldMk cId="1389941787" sldId="393"/>
            <ac:spMk id="26" creationId="{91F0B877-7E72-A37E-885E-9D35301B6143}"/>
          </ac:spMkLst>
        </pc:spChg>
        <pc:spChg chg="add del mod">
          <ac:chgData name="Kwanghoon Jeong" userId="f3d143b3-b9be-494e-a1b3-f5a1df66c643" providerId="ADAL" clId="{2B3F6603-02AA-45E0-98B2-686F7E1D1363}" dt="2024-01-15T22:54:43.816" v="11798" actId="478"/>
          <ac:spMkLst>
            <pc:docMk/>
            <pc:sldMk cId="1389941787" sldId="393"/>
            <ac:spMk id="27" creationId="{D7077DC5-9887-A405-4EF8-545F7343C1E6}"/>
          </ac:spMkLst>
        </pc:spChg>
        <pc:spChg chg="add mod topLvl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28" creationId="{479B479E-9220-41BF-B276-E591290C555B}"/>
          </ac:spMkLst>
        </pc:spChg>
        <pc:spChg chg="add mod topLvl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29" creationId="{FBBADB85-45B4-662F-1510-A5D708AA992A}"/>
          </ac:spMkLst>
        </pc:spChg>
        <pc:spChg chg="add mod topLvl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30" creationId="{73771829-BD65-4F96-16AD-26CEEE2CADE7}"/>
          </ac:spMkLst>
        </pc:spChg>
        <pc:spChg chg="add del mod topLvl">
          <ac:chgData name="Kwanghoon Jeong" userId="f3d143b3-b9be-494e-a1b3-f5a1df66c643" providerId="ADAL" clId="{2B3F6603-02AA-45E0-98B2-686F7E1D1363}" dt="2024-01-16T18:01:58.395" v="20298" actId="478"/>
          <ac:spMkLst>
            <pc:docMk/>
            <pc:sldMk cId="1389941787" sldId="393"/>
            <ac:spMk id="31" creationId="{DC47EB0E-17C1-481F-12F6-00E22C8CAD99}"/>
          </ac:spMkLst>
        </pc:spChg>
        <pc:spChg chg="add mod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32" creationId="{A5A733B3-3724-F769-0129-80CA5FB6D6C9}"/>
          </ac:spMkLst>
        </pc:spChg>
        <pc:spChg chg="add del">
          <ac:chgData name="Kwanghoon Jeong" userId="f3d143b3-b9be-494e-a1b3-f5a1df66c643" providerId="ADAL" clId="{2B3F6603-02AA-45E0-98B2-686F7E1D1363}" dt="2024-01-15T22:48:28.268" v="11673" actId="22"/>
          <ac:spMkLst>
            <pc:docMk/>
            <pc:sldMk cId="1389941787" sldId="393"/>
            <ac:spMk id="33" creationId="{7F40ABE8-1804-D963-5FBF-D9F1263DE5F7}"/>
          </ac:spMkLst>
        </pc:spChg>
        <pc:spChg chg="add mod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33" creationId="{E735BB33-9365-5FA9-9B09-D91099A6EAF5}"/>
          </ac:spMkLst>
        </pc:spChg>
        <pc:spChg chg="add mod">
          <ac:chgData name="Kwanghoon Jeong" userId="f3d143b3-b9be-494e-a1b3-f5a1df66c643" providerId="ADAL" clId="{2B3F6603-02AA-45E0-98B2-686F7E1D1363}" dt="2024-01-15T22:52:20.893" v="11784" actId="1076"/>
          <ac:spMkLst>
            <pc:docMk/>
            <pc:sldMk cId="1389941787" sldId="393"/>
            <ac:spMk id="34" creationId="{C10C1CDE-69D9-2BCC-2EC6-38158EFEB488}"/>
          </ac:spMkLst>
        </pc:spChg>
        <pc:spChg chg="add mod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35" creationId="{0CF905B5-D468-6115-D23C-EE246DD423C7}"/>
          </ac:spMkLst>
        </pc:spChg>
        <pc:spChg chg="mod">
          <ac:chgData name="Kwanghoon Jeong" userId="f3d143b3-b9be-494e-a1b3-f5a1df66c643" providerId="ADAL" clId="{2B3F6603-02AA-45E0-98B2-686F7E1D1363}" dt="2024-01-15T23:05:38.747" v="12163" actId="164"/>
          <ac:spMkLst>
            <pc:docMk/>
            <pc:sldMk cId="1389941787" sldId="393"/>
            <ac:spMk id="35" creationId="{A972D4B7-7A22-CC66-0AC2-85496EF42722}"/>
          </ac:spMkLst>
        </pc:spChg>
        <pc:spChg chg="mod topLvl">
          <ac:chgData name="Kwanghoon Jeong" userId="f3d143b3-b9be-494e-a1b3-f5a1df66c643" providerId="ADAL" clId="{2B3F6603-02AA-45E0-98B2-686F7E1D1363}" dt="2024-01-16T19:46:52.059" v="21969" actId="165"/>
          <ac:spMkLst>
            <pc:docMk/>
            <pc:sldMk cId="1389941787" sldId="393"/>
            <ac:spMk id="36" creationId="{BC4F9FEE-27E0-EF08-C154-764B340BD7F6}"/>
          </ac:spMkLst>
        </pc:spChg>
        <pc:spChg chg="add mod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37" creationId="{9BD6AF1A-568B-1C16-0A9F-6E468EE5E571}"/>
          </ac:spMkLst>
        </pc:spChg>
        <pc:spChg chg="mod">
          <ac:chgData name="Kwanghoon Jeong" userId="f3d143b3-b9be-494e-a1b3-f5a1df66c643" providerId="ADAL" clId="{2B3F6603-02AA-45E0-98B2-686F7E1D1363}" dt="2024-01-15T23:05:38.747" v="12163" actId="164"/>
          <ac:spMkLst>
            <pc:docMk/>
            <pc:sldMk cId="1389941787" sldId="393"/>
            <ac:spMk id="37" creationId="{A7E069B2-0F75-70D1-A1F5-BD3349403C66}"/>
          </ac:spMkLst>
        </pc:spChg>
        <pc:spChg chg="add del mod topLvl">
          <ac:chgData name="Kwanghoon Jeong" userId="f3d143b3-b9be-494e-a1b3-f5a1df66c643" providerId="ADAL" clId="{2B3F6603-02AA-45E0-98B2-686F7E1D1363}" dt="2024-01-16T18:08:20.654" v="20399" actId="478"/>
          <ac:spMkLst>
            <pc:docMk/>
            <pc:sldMk cId="1389941787" sldId="393"/>
            <ac:spMk id="38" creationId="{1A04D7F9-A6D9-E6E9-C065-30501A4034DB}"/>
          </ac:spMkLst>
        </pc:spChg>
        <pc:spChg chg="add mod">
          <ac:chgData name="Kwanghoon Jeong" userId="f3d143b3-b9be-494e-a1b3-f5a1df66c643" providerId="ADAL" clId="{2B3F6603-02AA-45E0-98B2-686F7E1D1363}" dt="2024-01-16T18:11:57.397" v="20443" actId="571"/>
          <ac:spMkLst>
            <pc:docMk/>
            <pc:sldMk cId="1389941787" sldId="393"/>
            <ac:spMk id="39" creationId="{FB437626-B9DE-CBFA-F93E-2534C7545388}"/>
          </ac:spMkLst>
        </pc:spChg>
        <pc:spChg chg="add mod">
          <ac:chgData name="Kwanghoon Jeong" userId="f3d143b3-b9be-494e-a1b3-f5a1df66c643" providerId="ADAL" clId="{2B3F6603-02AA-45E0-98B2-686F7E1D1363}" dt="2024-01-16T18:04:08.779" v="20337" actId="1076"/>
          <ac:spMkLst>
            <pc:docMk/>
            <pc:sldMk cId="1389941787" sldId="393"/>
            <ac:spMk id="40" creationId="{FDA66182-DBED-7D44-73DD-D4B45A17B680}"/>
          </ac:spMkLst>
        </pc:spChg>
        <pc:spChg chg="add mod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41" creationId="{0D5DA5D6-1E98-CDE6-50DE-6E4AB5A741E5}"/>
          </ac:spMkLst>
        </pc:spChg>
        <pc:spChg chg="add mod">
          <ac:chgData name="Kwanghoon Jeong" userId="f3d143b3-b9be-494e-a1b3-f5a1df66c643" providerId="ADAL" clId="{2B3F6603-02AA-45E0-98B2-686F7E1D1363}" dt="2024-01-16T23:06:29.237" v="28116" actId="164"/>
          <ac:spMkLst>
            <pc:docMk/>
            <pc:sldMk cId="1389941787" sldId="393"/>
            <ac:spMk id="42" creationId="{A817598B-9685-61AD-6836-1097BD377D93}"/>
          </ac:spMkLst>
        </pc:spChg>
        <pc:spChg chg="add del mod">
          <ac:chgData name="Kwanghoon Jeong" userId="f3d143b3-b9be-494e-a1b3-f5a1df66c643" providerId="ADAL" clId="{2B3F6603-02AA-45E0-98B2-686F7E1D1363}" dt="2024-01-16T18:13:25.468" v="20464" actId="478"/>
          <ac:spMkLst>
            <pc:docMk/>
            <pc:sldMk cId="1389941787" sldId="393"/>
            <ac:spMk id="43" creationId="{A0458EA4-22C6-AF02-B852-A21BB1142E50}"/>
          </ac:spMkLst>
        </pc:spChg>
        <pc:spChg chg="add mod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44" creationId="{16DA7B85-D97F-B180-82FE-0A43309A9CEA}"/>
          </ac:spMkLst>
        </pc:spChg>
        <pc:spChg chg="add mod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45" creationId="{7F42EC5C-0B37-EF77-8208-A554ABD1B546}"/>
          </ac:spMkLst>
        </pc:spChg>
        <pc:spChg chg="add mod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46" creationId="{FE2A3A58-C1A7-6419-FC4F-2B27BE8EF4EB}"/>
          </ac:spMkLst>
        </pc:spChg>
        <pc:spChg chg="add del mod">
          <ac:chgData name="Kwanghoon Jeong" userId="f3d143b3-b9be-494e-a1b3-f5a1df66c643" providerId="ADAL" clId="{2B3F6603-02AA-45E0-98B2-686F7E1D1363}" dt="2024-01-16T18:14:58.803" v="20488" actId="478"/>
          <ac:spMkLst>
            <pc:docMk/>
            <pc:sldMk cId="1389941787" sldId="393"/>
            <ac:spMk id="48" creationId="{79D6EF17-98FA-FDC0-AABD-A8B28CAB1924}"/>
          </ac:spMkLst>
        </pc:spChg>
        <pc:spChg chg="add mod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49" creationId="{74801044-A9A2-BF12-D1E8-C154E4B2236B}"/>
          </ac:spMkLst>
        </pc:spChg>
        <pc:spChg chg="add mod">
          <ac:chgData name="Kwanghoon Jeong" userId="f3d143b3-b9be-494e-a1b3-f5a1df66c643" providerId="ADAL" clId="{2B3F6603-02AA-45E0-98B2-686F7E1D1363}" dt="2024-01-16T18:03:53.143" v="20335" actId="403"/>
          <ac:spMkLst>
            <pc:docMk/>
            <pc:sldMk cId="1389941787" sldId="393"/>
            <ac:spMk id="50" creationId="{A22AA86F-2FF5-93AF-A5C6-91AD52155F50}"/>
          </ac:spMkLst>
        </pc:spChg>
        <pc:spChg chg="add del mod">
          <ac:chgData name="Kwanghoon Jeong" userId="f3d143b3-b9be-494e-a1b3-f5a1df66c643" providerId="ADAL" clId="{2B3F6603-02AA-45E0-98B2-686F7E1D1363}" dt="2024-01-16T18:17:28.756" v="20506" actId="478"/>
          <ac:spMkLst>
            <pc:docMk/>
            <pc:sldMk cId="1389941787" sldId="393"/>
            <ac:spMk id="51" creationId="{3A12D58A-C21F-41F0-38EE-93FC4F77F0A4}"/>
          </ac:spMkLst>
        </pc:spChg>
        <pc:spChg chg="add mod">
          <ac:chgData name="Kwanghoon Jeong" userId="f3d143b3-b9be-494e-a1b3-f5a1df66c643" providerId="ADAL" clId="{2B3F6603-02AA-45E0-98B2-686F7E1D1363}" dt="2024-01-16T18:28:39.285" v="20800" actId="1076"/>
          <ac:spMkLst>
            <pc:docMk/>
            <pc:sldMk cId="1389941787" sldId="393"/>
            <ac:spMk id="52" creationId="{9B1570C1-B490-E5EA-B911-FE06BE8E1C9B}"/>
          </ac:spMkLst>
        </pc:spChg>
        <pc:spChg chg="add del mod">
          <ac:chgData name="Kwanghoon Jeong" userId="f3d143b3-b9be-494e-a1b3-f5a1df66c643" providerId="ADAL" clId="{2B3F6603-02AA-45E0-98B2-686F7E1D1363}" dt="2024-01-16T18:08:23.468" v="20400" actId="478"/>
          <ac:spMkLst>
            <pc:docMk/>
            <pc:sldMk cId="1389941787" sldId="393"/>
            <ac:spMk id="53" creationId="{827B91A6-964D-7351-284B-ECDD826C2AC9}"/>
          </ac:spMkLst>
        </pc:spChg>
        <pc:spChg chg="add del mod">
          <ac:chgData name="Kwanghoon Jeong" userId="f3d143b3-b9be-494e-a1b3-f5a1df66c643" providerId="ADAL" clId="{2B3F6603-02AA-45E0-98B2-686F7E1D1363}" dt="2024-01-16T18:17:28.417" v="20505" actId="478"/>
          <ac:spMkLst>
            <pc:docMk/>
            <pc:sldMk cId="1389941787" sldId="393"/>
            <ac:spMk id="61" creationId="{19D5E688-1DE3-61E7-0F38-1C8435415E07}"/>
          </ac:spMkLst>
        </pc:spChg>
        <pc:spChg chg="mod">
          <ac:chgData name="Kwanghoon Jeong" userId="f3d143b3-b9be-494e-a1b3-f5a1df66c643" providerId="ADAL" clId="{2B3F6603-02AA-45E0-98B2-686F7E1D1363}" dt="2024-01-16T18:18:28.743" v="20520" actId="571"/>
          <ac:spMkLst>
            <pc:docMk/>
            <pc:sldMk cId="1389941787" sldId="393"/>
            <ac:spMk id="64" creationId="{0394A328-EF91-6915-15F2-B7ED4D508EC1}"/>
          </ac:spMkLst>
        </pc:spChg>
        <pc:spChg chg="mod">
          <ac:chgData name="Kwanghoon Jeong" userId="f3d143b3-b9be-494e-a1b3-f5a1df66c643" providerId="ADAL" clId="{2B3F6603-02AA-45E0-98B2-686F7E1D1363}" dt="2024-01-16T18:18:28.743" v="20520" actId="571"/>
          <ac:spMkLst>
            <pc:docMk/>
            <pc:sldMk cId="1389941787" sldId="393"/>
            <ac:spMk id="65" creationId="{69C57FAC-D56D-4A99-004B-F32BC3364904}"/>
          </ac:spMkLst>
        </pc:spChg>
        <pc:spChg chg="mod">
          <ac:chgData name="Kwanghoon Jeong" userId="f3d143b3-b9be-494e-a1b3-f5a1df66c643" providerId="ADAL" clId="{2B3F6603-02AA-45E0-98B2-686F7E1D1363}" dt="2024-01-16T18:18:28.743" v="20520" actId="571"/>
          <ac:spMkLst>
            <pc:docMk/>
            <pc:sldMk cId="1389941787" sldId="393"/>
            <ac:spMk id="66" creationId="{740BF32C-3747-53EA-7375-385C9FEE56D0}"/>
          </ac:spMkLst>
        </pc:spChg>
        <pc:spChg chg="add del mod">
          <ac:chgData name="Kwanghoon Jeong" userId="f3d143b3-b9be-494e-a1b3-f5a1df66c643" providerId="ADAL" clId="{2B3F6603-02AA-45E0-98B2-686F7E1D1363}" dt="2024-01-16T18:18:28.743" v="20520" actId="571"/>
          <ac:spMkLst>
            <pc:docMk/>
            <pc:sldMk cId="1389941787" sldId="393"/>
            <ac:spMk id="67" creationId="{DEAD7138-3AF9-86D3-883F-18FB7711B117}"/>
          </ac:spMkLst>
        </pc:spChg>
        <pc:spChg chg="add del mod">
          <ac:chgData name="Kwanghoon Jeong" userId="f3d143b3-b9be-494e-a1b3-f5a1df66c643" providerId="ADAL" clId="{2B3F6603-02AA-45E0-98B2-686F7E1D1363}" dt="2024-01-16T18:18:28.743" v="20520" actId="571"/>
          <ac:spMkLst>
            <pc:docMk/>
            <pc:sldMk cId="1389941787" sldId="393"/>
            <ac:spMk id="68" creationId="{E93479F2-0FB4-8977-0EFE-8AED8037600B}"/>
          </ac:spMkLst>
        </pc:spChg>
        <pc:spChg chg="add del mod">
          <ac:chgData name="Kwanghoon Jeong" userId="f3d143b3-b9be-494e-a1b3-f5a1df66c643" providerId="ADAL" clId="{2B3F6603-02AA-45E0-98B2-686F7E1D1363}" dt="2024-01-16T18:18:28.743" v="20520" actId="571"/>
          <ac:spMkLst>
            <pc:docMk/>
            <pc:sldMk cId="1389941787" sldId="393"/>
            <ac:spMk id="69" creationId="{DCDA5E5A-74CA-1F9C-D6D9-3398A36BC86A}"/>
          </ac:spMkLst>
        </pc:spChg>
        <pc:spChg chg="add del mod">
          <ac:chgData name="Kwanghoon Jeong" userId="f3d143b3-b9be-494e-a1b3-f5a1df66c643" providerId="ADAL" clId="{2B3F6603-02AA-45E0-98B2-686F7E1D1363}" dt="2024-01-16T18:18:28.743" v="20520" actId="571"/>
          <ac:spMkLst>
            <pc:docMk/>
            <pc:sldMk cId="1389941787" sldId="393"/>
            <ac:spMk id="70" creationId="{3610A303-76B2-7057-D2D7-1072293E2150}"/>
          </ac:spMkLst>
        </pc:spChg>
        <pc:spChg chg="add del mod">
          <ac:chgData name="Kwanghoon Jeong" userId="f3d143b3-b9be-494e-a1b3-f5a1df66c643" providerId="ADAL" clId="{2B3F6603-02AA-45E0-98B2-686F7E1D1363}" dt="2024-01-16T18:18:28.743" v="20520" actId="571"/>
          <ac:spMkLst>
            <pc:docMk/>
            <pc:sldMk cId="1389941787" sldId="393"/>
            <ac:spMk id="71" creationId="{191FA8F9-EDDD-5F3A-32FD-67E809B73FCC}"/>
          </ac:spMkLst>
        </pc:spChg>
        <pc:spChg chg="add del mod">
          <ac:chgData name="Kwanghoon Jeong" userId="f3d143b3-b9be-494e-a1b3-f5a1df66c643" providerId="ADAL" clId="{2B3F6603-02AA-45E0-98B2-686F7E1D1363}" dt="2024-01-16T18:18:28.743" v="20520" actId="571"/>
          <ac:spMkLst>
            <pc:docMk/>
            <pc:sldMk cId="1389941787" sldId="393"/>
            <ac:spMk id="72" creationId="{16C6A66D-7577-AAB2-5986-1818EE395472}"/>
          </ac:spMkLst>
        </pc:spChg>
        <pc:spChg chg="add del mod">
          <ac:chgData name="Kwanghoon Jeong" userId="f3d143b3-b9be-494e-a1b3-f5a1df66c643" providerId="ADAL" clId="{2B3F6603-02AA-45E0-98B2-686F7E1D1363}" dt="2024-01-16T18:25:24.317" v="20734" actId="478"/>
          <ac:spMkLst>
            <pc:docMk/>
            <pc:sldMk cId="1389941787" sldId="393"/>
            <ac:spMk id="73" creationId="{70F28663-E7D4-55CA-FB64-7A8D3745D4AC}"/>
          </ac:spMkLst>
        </pc:spChg>
        <pc:spChg chg="add mod ord topLvl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76" creationId="{B606B8F1-2868-DD37-C733-ADF6863B1001}"/>
          </ac:spMkLst>
        </pc:spChg>
        <pc:spChg chg="add del mod topLvl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77" creationId="{7D623591-5948-174A-ABE7-1B9F2C5CD11B}"/>
          </ac:spMkLst>
        </pc:spChg>
        <pc:spChg chg="add del mod">
          <ac:chgData name="Kwanghoon Jeong" userId="f3d143b3-b9be-494e-a1b3-f5a1df66c643" providerId="ADAL" clId="{2B3F6603-02AA-45E0-98B2-686F7E1D1363}" dt="2024-01-16T18:31:24.867" v="20858" actId="478"/>
          <ac:spMkLst>
            <pc:docMk/>
            <pc:sldMk cId="1389941787" sldId="393"/>
            <ac:spMk id="78" creationId="{8604F341-B344-5A59-11B0-5E8E31CF3891}"/>
          </ac:spMkLst>
        </pc:spChg>
        <pc:spChg chg="add mod topLvl">
          <ac:chgData name="Kwanghoon Jeong" userId="f3d143b3-b9be-494e-a1b3-f5a1df66c643" providerId="ADAL" clId="{2B3F6603-02AA-45E0-98B2-686F7E1D1363}" dt="2024-01-16T20:15:46.928" v="23656" actId="571"/>
          <ac:spMkLst>
            <pc:docMk/>
            <pc:sldMk cId="1389941787" sldId="393"/>
            <ac:spMk id="80" creationId="{2D467F6C-8A68-5977-D99F-B97493A56DAC}"/>
          </ac:spMkLst>
        </pc:spChg>
        <pc:spChg chg="add del mod">
          <ac:chgData name="Kwanghoon Jeong" userId="f3d143b3-b9be-494e-a1b3-f5a1df66c643" providerId="ADAL" clId="{2B3F6603-02AA-45E0-98B2-686F7E1D1363}" dt="2024-01-16T18:40:30.052" v="21394" actId="478"/>
          <ac:spMkLst>
            <pc:docMk/>
            <pc:sldMk cId="1389941787" sldId="393"/>
            <ac:spMk id="82" creationId="{90C93422-28C4-2BDE-4E6C-6A059D70C289}"/>
          </ac:spMkLst>
        </pc:spChg>
        <pc:spChg chg="add mod">
          <ac:chgData name="Kwanghoon Jeong" userId="f3d143b3-b9be-494e-a1b3-f5a1df66c643" providerId="ADAL" clId="{2B3F6603-02AA-45E0-98B2-686F7E1D1363}" dt="2024-01-16T19:49:12.951" v="22002" actId="571"/>
          <ac:spMkLst>
            <pc:docMk/>
            <pc:sldMk cId="1389941787" sldId="393"/>
            <ac:spMk id="88" creationId="{57AEC276-14B8-3DA3-E357-F37D6ECC7AE5}"/>
          </ac:spMkLst>
        </pc:spChg>
        <pc:spChg chg="add mod">
          <ac:chgData name="Kwanghoon Jeong" userId="f3d143b3-b9be-494e-a1b3-f5a1df66c643" providerId="ADAL" clId="{2B3F6603-02AA-45E0-98B2-686F7E1D1363}" dt="2024-01-16T20:15:35.211" v="23653" actId="571"/>
          <ac:spMkLst>
            <pc:docMk/>
            <pc:sldMk cId="1389941787" sldId="393"/>
            <ac:spMk id="90" creationId="{2D5E0DA9-D6D7-4AD1-5992-1B562624F3EA}"/>
          </ac:spMkLst>
        </pc:spChg>
        <pc:spChg chg="add mod">
          <ac:chgData name="Kwanghoon Jeong" userId="f3d143b3-b9be-494e-a1b3-f5a1df66c643" providerId="ADAL" clId="{2B3F6603-02AA-45E0-98B2-686F7E1D1363}" dt="2024-01-16T20:16:50.676" v="23692" actId="20577"/>
          <ac:spMkLst>
            <pc:docMk/>
            <pc:sldMk cId="1389941787" sldId="393"/>
            <ac:spMk id="92" creationId="{78DB5225-FF21-4B2C-E54C-6F96B364302F}"/>
          </ac:spMkLst>
        </pc:spChg>
        <pc:spChg chg="mod">
          <ac:chgData name="Kwanghoon Jeong" userId="f3d143b3-b9be-494e-a1b3-f5a1df66c643" providerId="ADAL" clId="{2B3F6603-02AA-45E0-98B2-686F7E1D1363}" dt="2024-01-16T23:06:29.237" v="28116" actId="164"/>
          <ac:spMkLst>
            <pc:docMk/>
            <pc:sldMk cId="1389941787" sldId="393"/>
            <ac:spMk id="149" creationId="{301CA39E-269F-DA37-29F5-1BA5FBD837E2}"/>
          </ac:spMkLst>
        </pc:spChg>
        <pc:spChg chg="mod">
          <ac:chgData name="Kwanghoon Jeong" userId="f3d143b3-b9be-494e-a1b3-f5a1df66c643" providerId="ADAL" clId="{2B3F6603-02AA-45E0-98B2-686F7E1D1363}" dt="2024-01-16T23:06:29.237" v="28116" actId="164"/>
          <ac:spMkLst>
            <pc:docMk/>
            <pc:sldMk cId="1389941787" sldId="393"/>
            <ac:spMk id="150" creationId="{7E65AA2D-8AB5-DDF0-E22C-614AFFE24AFF}"/>
          </ac:spMkLst>
        </pc:spChg>
        <pc:spChg chg="add del mod">
          <ac:chgData name="Kwanghoon Jeong" userId="f3d143b3-b9be-494e-a1b3-f5a1df66c643" providerId="ADAL" clId="{2B3F6603-02AA-45E0-98B2-686F7E1D1363}" dt="2024-01-16T23:06:36.645" v="28118"/>
          <ac:spMkLst>
            <pc:docMk/>
            <pc:sldMk cId="1389941787" sldId="393"/>
            <ac:spMk id="152" creationId="{728D8DB0-7FF9-CC31-C6AF-C20AB8A0E2DE}"/>
          </ac:spMkLst>
        </pc:spChg>
        <pc:grpChg chg="add mod topLvl">
          <ac:chgData name="Kwanghoon Jeong" userId="f3d143b3-b9be-494e-a1b3-f5a1df66c643" providerId="ADAL" clId="{2B3F6603-02AA-45E0-98B2-686F7E1D1363}" dt="2024-01-16T19:46:52.059" v="21969" actId="165"/>
          <ac:grpSpMkLst>
            <pc:docMk/>
            <pc:sldMk cId="1389941787" sldId="393"/>
            <ac:grpSpMk id="2" creationId="{437ACD18-4B2A-8DD0-BBB9-2EBB661BF36C}"/>
          </ac:grpSpMkLst>
        </pc:grpChg>
        <pc:grpChg chg="add mod topLvl">
          <ac:chgData name="Kwanghoon Jeong" userId="f3d143b3-b9be-494e-a1b3-f5a1df66c643" providerId="ADAL" clId="{2B3F6603-02AA-45E0-98B2-686F7E1D1363}" dt="2024-01-16T19:46:56.241" v="21970" actId="165"/>
          <ac:grpSpMkLst>
            <pc:docMk/>
            <pc:sldMk cId="1389941787" sldId="393"/>
            <ac:grpSpMk id="5" creationId="{B6193FF0-3E9A-56FE-BD1D-4E5E7EC999E0}"/>
          </ac:grpSpMkLst>
        </pc:grpChg>
        <pc:grpChg chg="del mod topLvl">
          <ac:chgData name="Kwanghoon Jeong" userId="f3d143b3-b9be-494e-a1b3-f5a1df66c643" providerId="ADAL" clId="{2B3F6603-02AA-45E0-98B2-686F7E1D1363}" dt="2024-01-15T23:12:22.849" v="12321" actId="165"/>
          <ac:grpSpMkLst>
            <pc:docMk/>
            <pc:sldMk cId="1389941787" sldId="393"/>
            <ac:grpSpMk id="5" creationId="{BEF33AD2-CBC4-59F7-B60F-07D425C51BFA}"/>
          </ac:grpSpMkLst>
        </pc:grpChg>
        <pc:grpChg chg="add mod topLvl">
          <ac:chgData name="Kwanghoon Jeong" userId="f3d143b3-b9be-494e-a1b3-f5a1df66c643" providerId="ADAL" clId="{2B3F6603-02AA-45E0-98B2-686F7E1D1363}" dt="2024-01-16T18:02:15.642" v="20303" actId="165"/>
          <ac:grpSpMkLst>
            <pc:docMk/>
            <pc:sldMk cId="1389941787" sldId="393"/>
            <ac:grpSpMk id="6" creationId="{168487A6-70D2-E9D2-78FC-0BC55D4CDF40}"/>
          </ac:grpSpMkLst>
        </pc:grpChg>
        <pc:grpChg chg="add del mod">
          <ac:chgData name="Kwanghoon Jeong" userId="f3d143b3-b9be-494e-a1b3-f5a1df66c643" providerId="ADAL" clId="{2B3F6603-02AA-45E0-98B2-686F7E1D1363}" dt="2024-01-15T22:45:01.140" v="11584" actId="165"/>
          <ac:grpSpMkLst>
            <pc:docMk/>
            <pc:sldMk cId="1389941787" sldId="393"/>
            <ac:grpSpMk id="10" creationId="{9F7CB7F2-BB71-A69C-2494-2F75CCA3517E}"/>
          </ac:grpSpMkLst>
        </pc:grpChg>
        <pc:grpChg chg="add del mod">
          <ac:chgData name="Kwanghoon Jeong" userId="f3d143b3-b9be-494e-a1b3-f5a1df66c643" providerId="ADAL" clId="{2B3F6603-02AA-45E0-98B2-686F7E1D1363}" dt="2024-01-16T19:46:52.059" v="21969" actId="165"/>
          <ac:grpSpMkLst>
            <pc:docMk/>
            <pc:sldMk cId="1389941787" sldId="393"/>
            <ac:grpSpMk id="10" creationId="{DCB5C550-E295-2593-4CD5-D555E6F6CE9B}"/>
          </ac:grpSpMkLst>
        </pc:grpChg>
        <pc:grpChg chg="mod topLvl">
          <ac:chgData name="Kwanghoon Jeong" userId="f3d143b3-b9be-494e-a1b3-f5a1df66c643" providerId="ADAL" clId="{2B3F6603-02AA-45E0-98B2-686F7E1D1363}" dt="2024-01-16T18:02:15.642" v="20303" actId="165"/>
          <ac:grpSpMkLst>
            <pc:docMk/>
            <pc:sldMk cId="1389941787" sldId="393"/>
            <ac:grpSpMk id="11" creationId="{1E6C1ABA-44F3-898B-2D23-79A43FC7184D}"/>
          </ac:grpSpMkLst>
        </pc:grpChg>
        <pc:grpChg chg="add del mod">
          <ac:chgData name="Kwanghoon Jeong" userId="f3d143b3-b9be-494e-a1b3-f5a1df66c643" providerId="ADAL" clId="{2B3F6603-02AA-45E0-98B2-686F7E1D1363}" dt="2024-01-16T19:46:56.241" v="21970" actId="165"/>
          <ac:grpSpMkLst>
            <pc:docMk/>
            <pc:sldMk cId="1389941787" sldId="393"/>
            <ac:grpSpMk id="12" creationId="{12C2FA37-6973-D614-A3E9-492FECCB9D08}"/>
          </ac:grpSpMkLst>
        </pc:grpChg>
        <pc:grpChg chg="del mod">
          <ac:chgData name="Kwanghoon Jeong" userId="f3d143b3-b9be-494e-a1b3-f5a1df66c643" providerId="ADAL" clId="{2B3F6603-02AA-45E0-98B2-686F7E1D1363}" dt="2024-01-15T22:37:15.741" v="11377" actId="165"/>
          <ac:grpSpMkLst>
            <pc:docMk/>
            <pc:sldMk cId="1389941787" sldId="393"/>
            <ac:grpSpMk id="12" creationId="{527ED679-31F7-753E-F266-8AA720AF8B63}"/>
          </ac:grpSpMkLst>
        </pc:grpChg>
        <pc:grpChg chg="add del mod">
          <ac:chgData name="Kwanghoon Jeong" userId="f3d143b3-b9be-494e-a1b3-f5a1df66c643" providerId="ADAL" clId="{2B3F6603-02AA-45E0-98B2-686F7E1D1363}" dt="2024-01-15T23:05:40.136" v="12164" actId="21"/>
          <ac:grpSpMkLst>
            <pc:docMk/>
            <pc:sldMk cId="1389941787" sldId="393"/>
            <ac:grpSpMk id="39" creationId="{ED130231-9004-71D2-7EE8-16DB30C198A8}"/>
          </ac:grpSpMkLst>
        </pc:grpChg>
        <pc:grpChg chg="add del mod topLvl">
          <ac:chgData name="Kwanghoon Jeong" userId="f3d143b3-b9be-494e-a1b3-f5a1df66c643" providerId="ADAL" clId="{2B3F6603-02AA-45E0-98B2-686F7E1D1363}" dt="2024-01-16T18:01:58.395" v="20298" actId="478"/>
          <ac:grpSpMkLst>
            <pc:docMk/>
            <pc:sldMk cId="1389941787" sldId="393"/>
            <ac:grpSpMk id="47" creationId="{CBE685DF-2285-389D-2D19-9F08ED47B08F}"/>
          </ac:grpSpMkLst>
        </pc:grpChg>
        <pc:grpChg chg="add del mod">
          <ac:chgData name="Kwanghoon Jeong" userId="f3d143b3-b9be-494e-a1b3-f5a1df66c643" providerId="ADAL" clId="{2B3F6603-02AA-45E0-98B2-686F7E1D1363}" dt="2024-01-16T04:55:13.146" v="16302" actId="165"/>
          <ac:grpSpMkLst>
            <pc:docMk/>
            <pc:sldMk cId="1389941787" sldId="393"/>
            <ac:grpSpMk id="51" creationId="{0446BA82-1FE9-1119-0868-3BF2A3334BA4}"/>
          </ac:grpSpMkLst>
        </pc:grpChg>
        <pc:grpChg chg="add del mod topLvl">
          <ac:chgData name="Kwanghoon Jeong" userId="f3d143b3-b9be-494e-a1b3-f5a1df66c643" providerId="ADAL" clId="{2B3F6603-02AA-45E0-98B2-686F7E1D1363}" dt="2024-01-16T18:02:19.456" v="20306" actId="165"/>
          <ac:grpSpMkLst>
            <pc:docMk/>
            <pc:sldMk cId="1389941787" sldId="393"/>
            <ac:grpSpMk id="54" creationId="{88296F36-FFFF-0C94-5C94-25D6BC074877}"/>
          </ac:grpSpMkLst>
        </pc:grpChg>
        <pc:grpChg chg="add mod">
          <ac:chgData name="Kwanghoon Jeong" userId="f3d143b3-b9be-494e-a1b3-f5a1df66c643" providerId="ADAL" clId="{2B3F6603-02AA-45E0-98B2-686F7E1D1363}" dt="2024-01-16T18:35:13.246" v="21020" actId="1076"/>
          <ac:grpSpMkLst>
            <pc:docMk/>
            <pc:sldMk cId="1389941787" sldId="393"/>
            <ac:grpSpMk id="55" creationId="{3FC89CD6-4A76-F393-D67C-95594706112D}"/>
          </ac:grpSpMkLst>
        </pc:grpChg>
        <pc:grpChg chg="add del mod topLvl">
          <ac:chgData name="Kwanghoon Jeong" userId="f3d143b3-b9be-494e-a1b3-f5a1df66c643" providerId="ADAL" clId="{2B3F6603-02AA-45E0-98B2-686F7E1D1363}" dt="2024-01-16T18:03:05.105" v="20317" actId="165"/>
          <ac:grpSpMkLst>
            <pc:docMk/>
            <pc:sldMk cId="1389941787" sldId="393"/>
            <ac:grpSpMk id="56" creationId="{8F8F0D74-C510-29C5-509F-EDDB3608379D}"/>
          </ac:grpSpMkLst>
        </pc:grpChg>
        <pc:grpChg chg="add del mod topLvl">
          <ac:chgData name="Kwanghoon Jeong" userId="f3d143b3-b9be-494e-a1b3-f5a1df66c643" providerId="ADAL" clId="{2B3F6603-02AA-45E0-98B2-686F7E1D1363}" dt="2024-01-16T18:03:03.015" v="20316" actId="165"/>
          <ac:grpSpMkLst>
            <pc:docMk/>
            <pc:sldMk cId="1389941787" sldId="393"/>
            <ac:grpSpMk id="57" creationId="{73D880BD-1726-4A3B-6030-C393C3971696}"/>
          </ac:grpSpMkLst>
        </pc:grpChg>
        <pc:grpChg chg="add del mod">
          <ac:chgData name="Kwanghoon Jeong" userId="f3d143b3-b9be-494e-a1b3-f5a1df66c643" providerId="ADAL" clId="{2B3F6603-02AA-45E0-98B2-686F7E1D1363}" dt="2024-01-16T18:02:59.119" v="20313" actId="165"/>
          <ac:grpSpMkLst>
            <pc:docMk/>
            <pc:sldMk cId="1389941787" sldId="393"/>
            <ac:grpSpMk id="58" creationId="{4FE6AB97-71FE-CD8B-A4F5-3027EC62DC46}"/>
          </ac:grpSpMkLst>
        </pc:grpChg>
        <pc:grpChg chg="add mod topLvl">
          <ac:chgData name="Kwanghoon Jeong" userId="f3d143b3-b9be-494e-a1b3-f5a1df66c643" providerId="ADAL" clId="{2B3F6603-02AA-45E0-98B2-686F7E1D1363}" dt="2024-01-16T23:06:24.930" v="28113" actId="1076"/>
          <ac:grpSpMkLst>
            <pc:docMk/>
            <pc:sldMk cId="1389941787" sldId="393"/>
            <ac:grpSpMk id="59" creationId="{5173B377-E6B8-3684-FAED-A0824D716A6A}"/>
          </ac:grpSpMkLst>
        </pc:grpChg>
        <pc:grpChg chg="add del mod">
          <ac:chgData name="Kwanghoon Jeong" userId="f3d143b3-b9be-494e-a1b3-f5a1df66c643" providerId="ADAL" clId="{2B3F6603-02AA-45E0-98B2-686F7E1D1363}" dt="2024-01-16T18:02:15.642" v="20303" actId="165"/>
          <ac:grpSpMkLst>
            <pc:docMk/>
            <pc:sldMk cId="1389941787" sldId="393"/>
            <ac:grpSpMk id="60" creationId="{07241B17-3FB2-CC1C-5E38-3B663A6FDE54}"/>
          </ac:grpSpMkLst>
        </pc:grpChg>
        <pc:grpChg chg="add del mod topLvl">
          <ac:chgData name="Kwanghoon Jeong" userId="f3d143b3-b9be-494e-a1b3-f5a1df66c643" providerId="ADAL" clId="{2B3F6603-02AA-45E0-98B2-686F7E1D1363}" dt="2024-01-16T20:15:46.928" v="23656" actId="571"/>
          <ac:grpSpMkLst>
            <pc:docMk/>
            <pc:sldMk cId="1389941787" sldId="393"/>
            <ac:grpSpMk id="62" creationId="{26E51CB2-82B3-1DD9-095A-B3B690A4FC9B}"/>
          </ac:grpSpMkLst>
        </pc:grpChg>
        <pc:grpChg chg="add mod">
          <ac:chgData name="Kwanghoon Jeong" userId="f3d143b3-b9be-494e-a1b3-f5a1df66c643" providerId="ADAL" clId="{2B3F6603-02AA-45E0-98B2-686F7E1D1363}" dt="2024-01-16T18:18:28.743" v="20520" actId="571"/>
          <ac:grpSpMkLst>
            <pc:docMk/>
            <pc:sldMk cId="1389941787" sldId="393"/>
            <ac:grpSpMk id="63" creationId="{08AE8761-9728-532B-CBC1-739DD45BDBCE}"/>
          </ac:grpSpMkLst>
        </pc:grpChg>
        <pc:grpChg chg="add del mod">
          <ac:chgData name="Kwanghoon Jeong" userId="f3d143b3-b9be-494e-a1b3-f5a1df66c643" providerId="ADAL" clId="{2B3F6603-02AA-45E0-98B2-686F7E1D1363}" dt="2024-01-16T18:32:33.529" v="20875" actId="165"/>
          <ac:grpSpMkLst>
            <pc:docMk/>
            <pc:sldMk cId="1389941787" sldId="393"/>
            <ac:grpSpMk id="79" creationId="{9C3BC40F-9A0E-9017-8B40-EE4E401B623A}"/>
          </ac:grpSpMkLst>
        </pc:grpChg>
        <pc:grpChg chg="add del mod topLvl">
          <ac:chgData name="Kwanghoon Jeong" userId="f3d143b3-b9be-494e-a1b3-f5a1df66c643" providerId="ADAL" clId="{2B3F6603-02AA-45E0-98B2-686F7E1D1363}" dt="2024-01-16T19:48:26.751" v="21986" actId="165"/>
          <ac:grpSpMkLst>
            <pc:docMk/>
            <pc:sldMk cId="1389941787" sldId="393"/>
            <ac:grpSpMk id="83" creationId="{2D082583-0C62-C78F-84D0-E5243D5C8B40}"/>
          </ac:grpSpMkLst>
        </pc:grpChg>
        <pc:grpChg chg="add del mod topLvl">
          <ac:chgData name="Kwanghoon Jeong" userId="f3d143b3-b9be-494e-a1b3-f5a1df66c643" providerId="ADAL" clId="{2B3F6603-02AA-45E0-98B2-686F7E1D1363}" dt="2024-01-16T19:48:24.440" v="21985" actId="165"/>
          <ac:grpSpMkLst>
            <pc:docMk/>
            <pc:sldMk cId="1389941787" sldId="393"/>
            <ac:grpSpMk id="84" creationId="{1B6247BA-E6E3-FFCA-6AD0-49D9642B4136}"/>
          </ac:grpSpMkLst>
        </pc:grpChg>
        <pc:grpChg chg="add del mod">
          <ac:chgData name="Kwanghoon Jeong" userId="f3d143b3-b9be-494e-a1b3-f5a1df66c643" providerId="ADAL" clId="{2B3F6603-02AA-45E0-98B2-686F7E1D1363}" dt="2024-01-16T19:48:23.606" v="21984" actId="165"/>
          <ac:grpSpMkLst>
            <pc:docMk/>
            <pc:sldMk cId="1389941787" sldId="393"/>
            <ac:grpSpMk id="85" creationId="{CD206136-0F00-605D-94BF-8BB049D8123A}"/>
          </ac:grpSpMkLst>
        </pc:grpChg>
        <pc:grpChg chg="add mod">
          <ac:chgData name="Kwanghoon Jeong" userId="f3d143b3-b9be-494e-a1b3-f5a1df66c643" providerId="ADAL" clId="{2B3F6603-02AA-45E0-98B2-686F7E1D1363}" dt="2024-01-16T20:15:46.928" v="23656" actId="571"/>
          <ac:grpSpMkLst>
            <pc:docMk/>
            <pc:sldMk cId="1389941787" sldId="393"/>
            <ac:grpSpMk id="86" creationId="{57592D76-9E57-5439-7C3A-8CC968F167ED}"/>
          </ac:grpSpMkLst>
        </pc:grpChg>
        <pc:grpChg chg="add mod">
          <ac:chgData name="Kwanghoon Jeong" userId="f3d143b3-b9be-494e-a1b3-f5a1df66c643" providerId="ADAL" clId="{2B3F6603-02AA-45E0-98B2-686F7E1D1363}" dt="2024-01-16T20:15:46.928" v="23656" actId="571"/>
          <ac:grpSpMkLst>
            <pc:docMk/>
            <pc:sldMk cId="1389941787" sldId="393"/>
            <ac:grpSpMk id="87" creationId="{F23C1F21-9490-C4F1-DD8A-03BA3579B945}"/>
          </ac:grpSpMkLst>
        </pc:grpChg>
        <pc:grpChg chg="add mod">
          <ac:chgData name="Kwanghoon Jeong" userId="f3d143b3-b9be-494e-a1b3-f5a1df66c643" providerId="ADAL" clId="{2B3F6603-02AA-45E0-98B2-686F7E1D1363}" dt="2024-01-16T20:16:58.059" v="23694" actId="1076"/>
          <ac:grpSpMkLst>
            <pc:docMk/>
            <pc:sldMk cId="1389941787" sldId="393"/>
            <ac:grpSpMk id="89" creationId="{AECE7C8E-2E24-0CCF-B348-09A8F6860F05}"/>
          </ac:grpSpMkLst>
        </pc:grpChg>
        <pc:grpChg chg="add del mod">
          <ac:chgData name="Kwanghoon Jeong" userId="f3d143b3-b9be-494e-a1b3-f5a1df66c643" providerId="ADAL" clId="{2B3F6603-02AA-45E0-98B2-686F7E1D1363}" dt="2024-01-16T21:10:57.002" v="27407" actId="165"/>
          <ac:grpSpMkLst>
            <pc:docMk/>
            <pc:sldMk cId="1389941787" sldId="393"/>
            <ac:grpSpMk id="128" creationId="{1ACFEA9D-22DC-39A7-915F-02A7C7265126}"/>
          </ac:grpSpMkLst>
        </pc:grpChg>
        <pc:grpChg chg="add mod">
          <ac:chgData name="Kwanghoon Jeong" userId="f3d143b3-b9be-494e-a1b3-f5a1df66c643" providerId="ADAL" clId="{2B3F6603-02AA-45E0-98B2-686F7E1D1363}" dt="2024-01-16T21:11:28.114" v="27417" actId="1076"/>
          <ac:grpSpMkLst>
            <pc:docMk/>
            <pc:sldMk cId="1389941787" sldId="393"/>
            <ac:grpSpMk id="147" creationId="{D4065997-FC48-3C52-97CC-3D397D9C4924}"/>
          </ac:grpSpMkLst>
        </pc:grpChg>
        <pc:grpChg chg="add mod">
          <ac:chgData name="Kwanghoon Jeong" userId="f3d143b3-b9be-494e-a1b3-f5a1df66c643" providerId="ADAL" clId="{2B3F6603-02AA-45E0-98B2-686F7E1D1363}" dt="2024-01-16T23:06:29.237" v="28116" actId="164"/>
          <ac:grpSpMkLst>
            <pc:docMk/>
            <pc:sldMk cId="1389941787" sldId="393"/>
            <ac:grpSpMk id="148" creationId="{962CFD53-0184-70CD-BBED-3E76C8DE4170}"/>
          </ac:grpSpMkLst>
        </pc:grpChg>
        <pc:grpChg chg="add mod">
          <ac:chgData name="Kwanghoon Jeong" userId="f3d143b3-b9be-494e-a1b3-f5a1df66c643" providerId="ADAL" clId="{2B3F6603-02AA-45E0-98B2-686F7E1D1363}" dt="2024-01-16T23:06:29.237" v="28116" actId="164"/>
          <ac:grpSpMkLst>
            <pc:docMk/>
            <pc:sldMk cId="1389941787" sldId="393"/>
            <ac:grpSpMk id="153" creationId="{06285547-9C45-6A29-4B58-6923F362DDA2}"/>
          </ac:grpSpMkLst>
        </pc:grpChg>
        <pc:picChg chg="del">
          <ac:chgData name="Kwanghoon Jeong" userId="f3d143b3-b9be-494e-a1b3-f5a1df66c643" providerId="ADAL" clId="{2B3F6603-02AA-45E0-98B2-686F7E1D1363}" dt="2024-01-15T22:34:16.072" v="11321" actId="478"/>
          <ac:picMkLst>
            <pc:docMk/>
            <pc:sldMk cId="1389941787" sldId="393"/>
            <ac:picMk id="2" creationId="{6953D9B4-3B27-F373-25E2-1416D04C7655}"/>
          </ac:picMkLst>
        </pc:picChg>
        <pc:picChg chg="add mod topLvl">
          <ac:chgData name="Kwanghoon Jeong" userId="f3d143b3-b9be-494e-a1b3-f5a1df66c643" providerId="ADAL" clId="{2B3F6603-02AA-45E0-98B2-686F7E1D1363}" dt="2024-01-16T20:15:46.928" v="23656" actId="571"/>
          <ac:picMkLst>
            <pc:docMk/>
            <pc:sldMk cId="1389941787" sldId="393"/>
            <ac:picMk id="13" creationId="{7A7CF933-77DD-CB15-A086-FDD485447023}"/>
          </ac:picMkLst>
        </pc:picChg>
        <pc:picChg chg="add mod topLvl">
          <ac:chgData name="Kwanghoon Jeong" userId="f3d143b3-b9be-494e-a1b3-f5a1df66c643" providerId="ADAL" clId="{2B3F6603-02AA-45E0-98B2-686F7E1D1363}" dt="2024-01-16T20:15:46.928" v="23656" actId="571"/>
          <ac:picMkLst>
            <pc:docMk/>
            <pc:sldMk cId="1389941787" sldId="393"/>
            <ac:picMk id="14" creationId="{D3A55FF4-34F4-5B3F-FD0F-A4483E736317}"/>
          </ac:picMkLst>
        </pc:picChg>
        <pc:picChg chg="del mod">
          <ac:chgData name="Kwanghoon Jeong" userId="f3d143b3-b9be-494e-a1b3-f5a1df66c643" providerId="ADAL" clId="{2B3F6603-02AA-45E0-98B2-686F7E1D1363}" dt="2024-01-15T22:45:14" v="11587" actId="478"/>
          <ac:picMkLst>
            <pc:docMk/>
            <pc:sldMk cId="1389941787" sldId="393"/>
            <ac:picMk id="16" creationId="{97F0FD3F-A0A6-B8DB-A276-FA889E5B6E5B}"/>
          </ac:picMkLst>
        </pc:picChg>
        <pc:picChg chg="add del mod">
          <ac:chgData name="Kwanghoon Jeong" userId="f3d143b3-b9be-494e-a1b3-f5a1df66c643" providerId="ADAL" clId="{2B3F6603-02AA-45E0-98B2-686F7E1D1363}" dt="2024-01-15T22:46:02.526" v="11611"/>
          <ac:picMkLst>
            <pc:docMk/>
            <pc:sldMk cId="1389941787" sldId="393"/>
            <ac:picMk id="17" creationId="{47824CF6-480F-6E4F-2787-210B1D98F171}"/>
          </ac:picMkLst>
        </pc:picChg>
        <pc:picChg chg="del mod">
          <ac:chgData name="Kwanghoon Jeong" userId="f3d143b3-b9be-494e-a1b3-f5a1df66c643" providerId="ADAL" clId="{2B3F6603-02AA-45E0-98B2-686F7E1D1363}" dt="2024-01-15T22:45:14" v="11587" actId="478"/>
          <ac:picMkLst>
            <pc:docMk/>
            <pc:sldMk cId="1389941787" sldId="393"/>
            <ac:picMk id="18" creationId="{7A2FD27F-11AD-FA1A-F02D-40478933E322}"/>
          </ac:picMkLst>
        </pc:picChg>
        <pc:picChg chg="add del mod">
          <ac:chgData name="Kwanghoon Jeong" userId="f3d143b3-b9be-494e-a1b3-f5a1df66c643" providerId="ADAL" clId="{2B3F6603-02AA-45E0-98B2-686F7E1D1363}" dt="2024-01-15T22:46:02.526" v="11611"/>
          <ac:picMkLst>
            <pc:docMk/>
            <pc:sldMk cId="1389941787" sldId="393"/>
            <ac:picMk id="20" creationId="{2B848331-9FE4-C02A-3A39-C3237FEB74D9}"/>
          </ac:picMkLst>
        </pc:picChg>
        <pc:picChg chg="mod topLvl">
          <ac:chgData name="Kwanghoon Jeong" userId="f3d143b3-b9be-494e-a1b3-f5a1df66c643" providerId="ADAL" clId="{2B3F6603-02AA-45E0-98B2-686F7E1D1363}" dt="2024-01-16T18:02:15.642" v="20303" actId="165"/>
          <ac:picMkLst>
            <pc:docMk/>
            <pc:sldMk cId="1389941787" sldId="393"/>
            <ac:picMk id="22" creationId="{C7AAB5A5-B521-DDAA-5C96-A37832C70E6F}"/>
          </ac:picMkLst>
        </pc:picChg>
        <pc:picChg chg="mod topLvl">
          <ac:chgData name="Kwanghoon Jeong" userId="f3d143b3-b9be-494e-a1b3-f5a1df66c643" providerId="ADAL" clId="{2B3F6603-02AA-45E0-98B2-686F7E1D1363}" dt="2024-01-16T18:02:15.642" v="20303" actId="165"/>
          <ac:picMkLst>
            <pc:docMk/>
            <pc:sldMk cId="1389941787" sldId="393"/>
            <ac:picMk id="24" creationId="{43C94F19-5742-A872-B092-DE712E230D43}"/>
          </ac:picMkLst>
        </pc:picChg>
        <pc:picChg chg="add del mod">
          <ac:chgData name="Kwanghoon Jeong" userId="f3d143b3-b9be-494e-a1b3-f5a1df66c643" providerId="ADAL" clId="{2B3F6603-02AA-45E0-98B2-686F7E1D1363}" dt="2024-01-16T04:48:18.108" v="16049" actId="478"/>
          <ac:picMkLst>
            <pc:docMk/>
            <pc:sldMk cId="1389941787" sldId="393"/>
            <ac:picMk id="44" creationId="{CB788A50-0BD4-9AD9-C3F2-E5088FF46238}"/>
          </ac:picMkLst>
        </pc:picChg>
        <pc:picChg chg="add del mod">
          <ac:chgData name="Kwanghoon Jeong" userId="f3d143b3-b9be-494e-a1b3-f5a1df66c643" providerId="ADAL" clId="{2B3F6603-02AA-45E0-98B2-686F7E1D1363}" dt="2024-01-16T04:53:20.551" v="16189" actId="478"/>
          <ac:picMkLst>
            <pc:docMk/>
            <pc:sldMk cId="1389941787" sldId="393"/>
            <ac:picMk id="46" creationId="{F5504B81-C595-3678-9CA2-D416D198E3FF}"/>
          </ac:picMkLst>
        </pc:picChg>
        <pc:picChg chg="add del mod">
          <ac:chgData name="Kwanghoon Jeong" userId="f3d143b3-b9be-494e-a1b3-f5a1df66c643" providerId="ADAL" clId="{2B3F6603-02AA-45E0-98B2-686F7E1D1363}" dt="2024-01-16T04:53:20.551" v="16189" actId="478"/>
          <ac:picMkLst>
            <pc:docMk/>
            <pc:sldMk cId="1389941787" sldId="393"/>
            <ac:picMk id="49" creationId="{C3B0BDAC-BD8C-20C4-9B35-A5B18C64559C}"/>
          </ac:picMkLst>
        </pc:picChg>
        <pc:picChg chg="add del mod topLvl">
          <ac:chgData name="Kwanghoon Jeong" userId="f3d143b3-b9be-494e-a1b3-f5a1df66c643" providerId="ADAL" clId="{2B3F6603-02AA-45E0-98B2-686F7E1D1363}" dt="2024-01-16T20:15:46.928" v="23656" actId="571"/>
          <ac:picMkLst>
            <pc:docMk/>
            <pc:sldMk cId="1389941787" sldId="393"/>
            <ac:picMk id="75" creationId="{2A56567C-18BC-A525-C1AB-6A05DE906EF2}"/>
          </ac:picMkLst>
        </pc:picChg>
        <pc:picChg chg="add mod">
          <ac:chgData name="Kwanghoon Jeong" userId="f3d143b3-b9be-494e-a1b3-f5a1df66c643" providerId="ADAL" clId="{2B3F6603-02AA-45E0-98B2-686F7E1D1363}" dt="2024-01-16T20:15:35.211" v="23653" actId="571"/>
          <ac:picMkLst>
            <pc:docMk/>
            <pc:sldMk cId="1389941787" sldId="393"/>
            <ac:picMk id="91" creationId="{110D7E03-900D-3415-8099-A9261B06005F}"/>
          </ac:picMkLst>
        </pc:picChg>
        <pc:picChg chg="del">
          <ac:chgData name="Kwanghoon Jeong" userId="f3d143b3-b9be-494e-a1b3-f5a1df66c643" providerId="ADAL" clId="{2B3F6603-02AA-45E0-98B2-686F7E1D1363}" dt="2024-01-15T22:34:16.072" v="11321" actId="478"/>
          <ac:picMkLst>
            <pc:docMk/>
            <pc:sldMk cId="1389941787" sldId="393"/>
            <ac:picMk id="15362" creationId="{E35CF7D3-7FCB-6B2B-60B0-BE0CA51ADDA3}"/>
          </ac:picMkLst>
        </pc:picChg>
        <pc:cxnChg chg="add del mod">
          <ac:chgData name="Kwanghoon Jeong" userId="f3d143b3-b9be-494e-a1b3-f5a1df66c643" providerId="ADAL" clId="{2B3F6603-02AA-45E0-98B2-686F7E1D1363}" dt="2024-01-16T18:08:54.841" v="20405" actId="478"/>
          <ac:cxnSpMkLst>
            <pc:docMk/>
            <pc:sldMk cId="1389941787" sldId="393"/>
            <ac:cxnSpMk id="26" creationId="{2D4525A6-B24B-F7A2-FFF1-55DC4F6880F7}"/>
          </ac:cxnSpMkLst>
        </pc:cxnChg>
        <pc:cxnChg chg="add mod topLvl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94" creationId="{34ED93E6-BECD-80D0-0753-CDB0C987FE15}"/>
          </ac:cxnSpMkLst>
        </pc:cxnChg>
        <pc:cxnChg chg="add del mod">
          <ac:chgData name="Kwanghoon Jeong" userId="f3d143b3-b9be-494e-a1b3-f5a1df66c643" providerId="ADAL" clId="{2B3F6603-02AA-45E0-98B2-686F7E1D1363}" dt="2024-01-16T21:07:10.860" v="27338" actId="478"/>
          <ac:cxnSpMkLst>
            <pc:docMk/>
            <pc:sldMk cId="1389941787" sldId="393"/>
            <ac:cxnSpMk id="95" creationId="{E5A4D889-BBE4-9599-AE46-CB69F1739797}"/>
          </ac:cxnSpMkLst>
        </pc:cxnChg>
        <pc:cxnChg chg="add mod topLvl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96" creationId="{87D85FA5-7B55-CD61-2D7E-4BC70ABCF0E8}"/>
          </ac:cxnSpMkLst>
        </pc:cxnChg>
        <pc:cxnChg chg="add del mod">
          <ac:chgData name="Kwanghoon Jeong" userId="f3d143b3-b9be-494e-a1b3-f5a1df66c643" providerId="ADAL" clId="{2B3F6603-02AA-45E0-98B2-686F7E1D1363}" dt="2024-01-16T21:07:19.788" v="27344" actId="478"/>
          <ac:cxnSpMkLst>
            <pc:docMk/>
            <pc:sldMk cId="1389941787" sldId="393"/>
            <ac:cxnSpMk id="97" creationId="{F9DBCB3D-6304-0D75-8EB0-01A843D378D7}"/>
          </ac:cxnSpMkLst>
        </pc:cxnChg>
        <pc:cxnChg chg="add mod">
          <ac:chgData name="Kwanghoon Jeong" userId="f3d143b3-b9be-494e-a1b3-f5a1df66c643" providerId="ADAL" clId="{2B3F6603-02AA-45E0-98B2-686F7E1D1363}" dt="2024-01-16T21:06:08.959" v="27314" actId="571"/>
          <ac:cxnSpMkLst>
            <pc:docMk/>
            <pc:sldMk cId="1389941787" sldId="393"/>
            <ac:cxnSpMk id="102" creationId="{EF9ABE6D-6B35-E7BD-58C5-C38AAFE92252}"/>
          </ac:cxnSpMkLst>
        </pc:cxnChg>
        <pc:cxnChg chg="add mod">
          <ac:chgData name="Kwanghoon Jeong" userId="f3d143b3-b9be-494e-a1b3-f5a1df66c643" providerId="ADAL" clId="{2B3F6603-02AA-45E0-98B2-686F7E1D1363}" dt="2024-01-16T21:06:08.959" v="27314" actId="571"/>
          <ac:cxnSpMkLst>
            <pc:docMk/>
            <pc:sldMk cId="1389941787" sldId="393"/>
            <ac:cxnSpMk id="103" creationId="{06C5A281-0990-9CFE-0BB2-94E2DCA8ACED}"/>
          </ac:cxnSpMkLst>
        </pc:cxnChg>
        <pc:cxnChg chg="add mod topLvl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104" creationId="{BC45D4F4-126F-0F17-847A-0A0201AA76F1}"/>
          </ac:cxnSpMkLst>
        </pc:cxnChg>
        <pc:cxnChg chg="add del mod">
          <ac:chgData name="Kwanghoon Jeong" userId="f3d143b3-b9be-494e-a1b3-f5a1df66c643" providerId="ADAL" clId="{2B3F6603-02AA-45E0-98B2-686F7E1D1363}" dt="2024-01-16T21:07:16.081" v="27341" actId="478"/>
          <ac:cxnSpMkLst>
            <pc:docMk/>
            <pc:sldMk cId="1389941787" sldId="393"/>
            <ac:cxnSpMk id="106" creationId="{300816AA-EA98-A908-EB42-C753EC5CCF4F}"/>
          </ac:cxnSpMkLst>
        </pc:cxnChg>
        <pc:cxnChg chg="add del mod">
          <ac:chgData name="Kwanghoon Jeong" userId="f3d143b3-b9be-494e-a1b3-f5a1df66c643" providerId="ADAL" clId="{2B3F6603-02AA-45E0-98B2-686F7E1D1363}" dt="2024-01-16T21:07:23.850" v="27346" actId="478"/>
          <ac:cxnSpMkLst>
            <pc:docMk/>
            <pc:sldMk cId="1389941787" sldId="393"/>
            <ac:cxnSpMk id="107" creationId="{D58D4B32-3BFB-AE98-8A77-0E07B80DA247}"/>
          </ac:cxnSpMkLst>
        </pc:cxnChg>
        <pc:cxnChg chg="add mod">
          <ac:chgData name="Kwanghoon Jeong" userId="f3d143b3-b9be-494e-a1b3-f5a1df66c643" providerId="ADAL" clId="{2B3F6603-02AA-45E0-98B2-686F7E1D1363}" dt="2024-01-16T21:06:35.381" v="27327" actId="571"/>
          <ac:cxnSpMkLst>
            <pc:docMk/>
            <pc:sldMk cId="1389941787" sldId="393"/>
            <ac:cxnSpMk id="108" creationId="{32CF8904-D8F6-8888-8B1B-974782AD73E0}"/>
          </ac:cxnSpMkLst>
        </pc:cxnChg>
        <pc:cxnChg chg="add del mod">
          <ac:chgData name="Kwanghoon Jeong" userId="f3d143b3-b9be-494e-a1b3-f5a1df66c643" providerId="ADAL" clId="{2B3F6603-02AA-45E0-98B2-686F7E1D1363}" dt="2024-01-16T21:08:34.101" v="27367" actId="478"/>
          <ac:cxnSpMkLst>
            <pc:docMk/>
            <pc:sldMk cId="1389941787" sldId="393"/>
            <ac:cxnSpMk id="119" creationId="{84B226DA-E5B2-5329-8E6F-FA6E3C6908CD}"/>
          </ac:cxnSpMkLst>
        </pc:cxnChg>
        <pc:cxnChg chg="add del mod">
          <ac:chgData name="Kwanghoon Jeong" userId="f3d143b3-b9be-494e-a1b3-f5a1df66c643" providerId="ADAL" clId="{2B3F6603-02AA-45E0-98B2-686F7E1D1363}" dt="2024-01-16T21:08:43.928" v="27370" actId="478"/>
          <ac:cxnSpMkLst>
            <pc:docMk/>
            <pc:sldMk cId="1389941787" sldId="393"/>
            <ac:cxnSpMk id="120" creationId="{253CE062-DBE8-7FA9-552F-BD4A8E94E5F6}"/>
          </ac:cxnSpMkLst>
        </pc:cxnChg>
        <pc:cxnChg chg="add del mod">
          <ac:chgData name="Kwanghoon Jeong" userId="f3d143b3-b9be-494e-a1b3-f5a1df66c643" providerId="ADAL" clId="{2B3F6603-02AA-45E0-98B2-686F7E1D1363}" dt="2024-01-16T21:10:02.410" v="27391" actId="478"/>
          <ac:cxnSpMkLst>
            <pc:docMk/>
            <pc:sldMk cId="1389941787" sldId="393"/>
            <ac:cxnSpMk id="125" creationId="{ACE40793-D019-3F87-1188-7FD448B4630E}"/>
          </ac:cxnSpMkLst>
        </pc:cxnChg>
        <pc:cxnChg chg="add del mod">
          <ac:chgData name="Kwanghoon Jeong" userId="f3d143b3-b9be-494e-a1b3-f5a1df66c643" providerId="ADAL" clId="{2B3F6603-02AA-45E0-98B2-686F7E1D1363}" dt="2024-01-16T21:10:44.392" v="27404" actId="478"/>
          <ac:cxnSpMkLst>
            <pc:docMk/>
            <pc:sldMk cId="1389941787" sldId="393"/>
            <ac:cxnSpMk id="127" creationId="{48FDC9F6-1934-C633-4121-39D81B6B5AFF}"/>
          </ac:cxnSpMkLst>
        </pc:cxnChg>
        <pc:cxnChg chg="add mod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130" creationId="{AC6E17B1-C92B-84DB-FA47-595B9CE5A361}"/>
          </ac:cxnSpMkLst>
        </pc:cxnChg>
        <pc:cxnChg chg="add mod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131" creationId="{EBA3DF63-1A3A-DA3B-7710-2FE33B2D48D2}"/>
          </ac:cxnSpMkLst>
        </pc:cxnChg>
        <pc:cxnChg chg="add mod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135" creationId="{77580F11-2F9B-8EDF-69B4-1A181F3FA1BC}"/>
          </ac:cxnSpMkLst>
        </pc:cxnChg>
        <pc:cxnChg chg="add mod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143" creationId="{ACAB33D3-4C92-041F-3FAC-B3F8B5C62B03}"/>
          </ac:cxnSpMkLst>
        </pc:cxnChg>
        <pc:cxnChg chg="add mod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144" creationId="{4C36779C-0374-47B8-4217-B576D4D65C8E}"/>
          </ac:cxnSpMkLst>
        </pc:cxnChg>
        <pc:cxnChg chg="add mod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145" creationId="{A2A3AA67-B4A3-F40F-5300-0604658B5D33}"/>
          </ac:cxnSpMkLst>
        </pc:cxnChg>
        <pc:cxnChg chg="add mod">
          <ac:chgData name="Kwanghoon Jeong" userId="f3d143b3-b9be-494e-a1b3-f5a1df66c643" providerId="ADAL" clId="{2B3F6603-02AA-45E0-98B2-686F7E1D1363}" dt="2024-01-16T21:11:23.380" v="27415" actId="164"/>
          <ac:cxnSpMkLst>
            <pc:docMk/>
            <pc:sldMk cId="1389941787" sldId="393"/>
            <ac:cxnSpMk id="146" creationId="{7E4790CE-7EA1-D902-3AA9-EE36C4AFB15E}"/>
          </ac:cxnSpMkLst>
        </pc:cxnChg>
      </pc:sldChg>
      <pc:sldChg chg="addSp delSp modSp mod ord delAnim modAnim modNotesTx">
        <pc:chgData name="Kwanghoon Jeong" userId="f3d143b3-b9be-494e-a1b3-f5a1df66c643" providerId="ADAL" clId="{2B3F6603-02AA-45E0-98B2-686F7E1D1363}" dt="2024-01-25T18:41:29.537" v="76761" actId="20577"/>
        <pc:sldMkLst>
          <pc:docMk/>
          <pc:sldMk cId="1836761985" sldId="394"/>
        </pc:sldMkLst>
        <pc:spChg chg="mod">
          <ac:chgData name="Kwanghoon Jeong" userId="f3d143b3-b9be-494e-a1b3-f5a1df66c643" providerId="ADAL" clId="{2B3F6603-02AA-45E0-98B2-686F7E1D1363}" dt="2024-01-17T04:34:30.026" v="33029" actId="20577"/>
          <ac:spMkLst>
            <pc:docMk/>
            <pc:sldMk cId="1836761985" sldId="394"/>
            <ac:spMk id="2" creationId="{93842620-7652-1839-11EB-EF0D0BCDAFE4}"/>
          </ac:spMkLst>
        </pc:spChg>
        <pc:spChg chg="del">
          <ac:chgData name="Kwanghoon Jeong" userId="f3d143b3-b9be-494e-a1b3-f5a1df66c643" providerId="ADAL" clId="{2B3F6603-02AA-45E0-98B2-686F7E1D1363}" dt="2024-01-18T17:07:13.442" v="60891" actId="478"/>
          <ac:spMkLst>
            <pc:docMk/>
            <pc:sldMk cId="1836761985" sldId="394"/>
            <ac:spMk id="3" creationId="{BDEAB645-F5BB-B581-051E-00425C9FE455}"/>
          </ac:spMkLst>
        </pc:spChg>
        <pc:spChg chg="mod">
          <ac:chgData name="Kwanghoon Jeong" userId="f3d143b3-b9be-494e-a1b3-f5a1df66c643" providerId="ADAL" clId="{2B3F6603-02AA-45E0-98B2-686F7E1D1363}" dt="2024-01-25T18:41:29.537" v="76761" actId="20577"/>
          <ac:spMkLst>
            <pc:docMk/>
            <pc:sldMk cId="1836761985" sldId="394"/>
            <ac:spMk id="4" creationId="{4427B78A-5A37-8DEB-9820-5294FDE9FD02}"/>
          </ac:spMkLst>
        </pc:spChg>
        <pc:spChg chg="add mod">
          <ac:chgData name="Kwanghoon Jeong" userId="f3d143b3-b9be-494e-a1b3-f5a1df66c643" providerId="ADAL" clId="{2B3F6603-02AA-45E0-98B2-686F7E1D1363}" dt="2024-01-17T16:49:47.286" v="37179" actId="1076"/>
          <ac:spMkLst>
            <pc:docMk/>
            <pc:sldMk cId="1836761985" sldId="394"/>
            <ac:spMk id="10" creationId="{41B241DE-E773-FBA0-8B12-D21163BA7B5C}"/>
          </ac:spMkLst>
        </pc:spChg>
        <pc:spChg chg="add mod">
          <ac:chgData name="Kwanghoon Jeong" userId="f3d143b3-b9be-494e-a1b3-f5a1df66c643" providerId="ADAL" clId="{2B3F6603-02AA-45E0-98B2-686F7E1D1363}" dt="2024-01-17T16:48:46.876" v="37174" actId="1076"/>
          <ac:spMkLst>
            <pc:docMk/>
            <pc:sldMk cId="1836761985" sldId="394"/>
            <ac:spMk id="11" creationId="{5C20F7D2-6629-03A2-B99D-8D5EAC1B4F56}"/>
          </ac:spMkLst>
        </pc:spChg>
        <pc:spChg chg="add mod">
          <ac:chgData name="Kwanghoon Jeong" userId="f3d143b3-b9be-494e-a1b3-f5a1df66c643" providerId="ADAL" clId="{2B3F6603-02AA-45E0-98B2-686F7E1D1363}" dt="2024-01-17T16:48:46.876" v="37174" actId="1076"/>
          <ac:spMkLst>
            <pc:docMk/>
            <pc:sldMk cId="1836761985" sldId="394"/>
            <ac:spMk id="12" creationId="{4F33D795-F0ED-8D08-10CA-294F9E888029}"/>
          </ac:spMkLst>
        </pc:spChg>
        <pc:spChg chg="add mod">
          <ac:chgData name="Kwanghoon Jeong" userId="f3d143b3-b9be-494e-a1b3-f5a1df66c643" providerId="ADAL" clId="{2B3F6603-02AA-45E0-98B2-686F7E1D1363}" dt="2024-01-17T05:00:32.228" v="33652" actId="403"/>
          <ac:spMkLst>
            <pc:docMk/>
            <pc:sldMk cId="1836761985" sldId="394"/>
            <ac:spMk id="13" creationId="{3F49AABA-B844-071B-CCE1-B23F1FBF2FFD}"/>
          </ac:spMkLst>
        </pc:spChg>
        <pc:spChg chg="add mod">
          <ac:chgData name="Kwanghoon Jeong" userId="f3d143b3-b9be-494e-a1b3-f5a1df66c643" providerId="ADAL" clId="{2B3F6603-02AA-45E0-98B2-686F7E1D1363}" dt="2024-01-17T05:00:32.228" v="33652" actId="403"/>
          <ac:spMkLst>
            <pc:docMk/>
            <pc:sldMk cId="1836761985" sldId="394"/>
            <ac:spMk id="15" creationId="{2E50F6A5-A069-CCEB-A88F-316EDF16ED2E}"/>
          </ac:spMkLst>
        </pc:spChg>
        <pc:spChg chg="add mod">
          <ac:chgData name="Kwanghoon Jeong" userId="f3d143b3-b9be-494e-a1b3-f5a1df66c643" providerId="ADAL" clId="{2B3F6603-02AA-45E0-98B2-686F7E1D1363}" dt="2024-01-17T05:00:32.228" v="33652" actId="403"/>
          <ac:spMkLst>
            <pc:docMk/>
            <pc:sldMk cId="1836761985" sldId="394"/>
            <ac:spMk id="16" creationId="{48640D93-22B3-6B08-29BC-AFAB4D226E23}"/>
          </ac:spMkLst>
        </pc:spChg>
        <pc:spChg chg="del mod topLvl">
          <ac:chgData name="Kwanghoon Jeong" userId="f3d143b3-b9be-494e-a1b3-f5a1df66c643" providerId="ADAL" clId="{2B3F6603-02AA-45E0-98B2-686F7E1D1363}" dt="2024-01-16T00:01:34.495" v="12911" actId="478"/>
          <ac:spMkLst>
            <pc:docMk/>
            <pc:sldMk cId="1836761985" sldId="394"/>
            <ac:spMk id="17" creationId="{B1160178-622D-17E1-E4F1-734376F4EAD6}"/>
          </ac:spMkLst>
        </pc:spChg>
        <pc:spChg chg="add del mod">
          <ac:chgData name="Kwanghoon Jeong" userId="f3d143b3-b9be-494e-a1b3-f5a1df66c643" providerId="ADAL" clId="{2B3F6603-02AA-45E0-98B2-686F7E1D1363}" dt="2024-01-16T23:14:36.435" v="28988" actId="478"/>
          <ac:spMkLst>
            <pc:docMk/>
            <pc:sldMk cId="1836761985" sldId="394"/>
            <ac:spMk id="17" creationId="{C9EC6147-1CA7-168D-245B-B1EEFAF058BD}"/>
          </ac:spMkLst>
        </pc:spChg>
        <pc:spChg chg="del">
          <ac:chgData name="Kwanghoon Jeong" userId="f3d143b3-b9be-494e-a1b3-f5a1df66c643" providerId="ADAL" clId="{2B3F6603-02AA-45E0-98B2-686F7E1D1363}" dt="2024-01-15T22:46:21.994" v="11612" actId="21"/>
          <ac:spMkLst>
            <pc:docMk/>
            <pc:sldMk cId="1836761985" sldId="394"/>
            <ac:spMk id="18" creationId="{C5D86774-C701-9240-149C-A610F462FE0C}"/>
          </ac:spMkLst>
        </pc:spChg>
        <pc:spChg chg="add mod">
          <ac:chgData name="Kwanghoon Jeong" userId="f3d143b3-b9be-494e-a1b3-f5a1df66c643" providerId="ADAL" clId="{2B3F6603-02AA-45E0-98B2-686F7E1D1363}" dt="2024-01-17T05:00:32.228" v="33652" actId="403"/>
          <ac:spMkLst>
            <pc:docMk/>
            <pc:sldMk cId="1836761985" sldId="394"/>
            <ac:spMk id="18" creationId="{DC81BC15-6CFA-ADFB-E7E5-1A1F9D1BCE4F}"/>
          </ac:spMkLst>
        </pc:spChg>
        <pc:spChg chg="del">
          <ac:chgData name="Kwanghoon Jeong" userId="f3d143b3-b9be-494e-a1b3-f5a1df66c643" providerId="ADAL" clId="{2B3F6603-02AA-45E0-98B2-686F7E1D1363}" dt="2024-01-15T22:46:21.994" v="11612" actId="21"/>
          <ac:spMkLst>
            <pc:docMk/>
            <pc:sldMk cId="1836761985" sldId="394"/>
            <ac:spMk id="19" creationId="{55170FA3-5823-27AC-9AC3-1467B019CADC}"/>
          </ac:spMkLst>
        </pc:spChg>
        <pc:spChg chg="del">
          <ac:chgData name="Kwanghoon Jeong" userId="f3d143b3-b9be-494e-a1b3-f5a1df66c643" providerId="ADAL" clId="{2B3F6603-02AA-45E0-98B2-686F7E1D1363}" dt="2024-01-15T22:46:21.994" v="11612" actId="21"/>
          <ac:spMkLst>
            <pc:docMk/>
            <pc:sldMk cId="1836761985" sldId="394"/>
            <ac:spMk id="20" creationId="{43E093BD-F86B-9AD5-4F1D-E3D438A96568}"/>
          </ac:spMkLst>
        </pc:spChg>
        <pc:spChg chg="del mod topLvl">
          <ac:chgData name="Kwanghoon Jeong" userId="f3d143b3-b9be-494e-a1b3-f5a1df66c643" providerId="ADAL" clId="{2B3F6603-02AA-45E0-98B2-686F7E1D1363}" dt="2024-01-16T00:01:34.495" v="12911" actId="478"/>
          <ac:spMkLst>
            <pc:docMk/>
            <pc:sldMk cId="1836761985" sldId="394"/>
            <ac:spMk id="22" creationId="{7818D809-85C8-1F71-A344-11D0CA0AAE60}"/>
          </ac:spMkLst>
        </pc:spChg>
        <pc:spChg chg="del mod topLvl">
          <ac:chgData name="Kwanghoon Jeong" userId="f3d143b3-b9be-494e-a1b3-f5a1df66c643" providerId="ADAL" clId="{2B3F6603-02AA-45E0-98B2-686F7E1D1363}" dt="2024-01-16T00:01:34.495" v="12911" actId="478"/>
          <ac:spMkLst>
            <pc:docMk/>
            <pc:sldMk cId="1836761985" sldId="394"/>
            <ac:spMk id="23" creationId="{DFCE4FBC-B96B-41C8-814F-107FF887DF45}"/>
          </ac:spMkLst>
        </pc:spChg>
        <pc:spChg chg="del mod topLvl">
          <ac:chgData name="Kwanghoon Jeong" userId="f3d143b3-b9be-494e-a1b3-f5a1df66c643" providerId="ADAL" clId="{2B3F6603-02AA-45E0-98B2-686F7E1D1363}" dt="2024-01-16T00:01:34.495" v="12911" actId="478"/>
          <ac:spMkLst>
            <pc:docMk/>
            <pc:sldMk cId="1836761985" sldId="394"/>
            <ac:spMk id="24" creationId="{318E5F73-9DF0-6F19-30BC-0BA16D1BA1DE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25" creationId="{D8C36744-D84F-DA5F-F3F5-5D24E189799E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25" creationId="{F24477EA-90E8-748E-A452-235A259600ED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26" creationId="{A99BFF37-1419-92D4-658A-86EA6E7F5554}"/>
          </ac:spMkLst>
        </pc:spChg>
        <pc:spChg chg="mod ord">
          <ac:chgData name="Kwanghoon Jeong" userId="f3d143b3-b9be-494e-a1b3-f5a1df66c643" providerId="ADAL" clId="{2B3F6603-02AA-45E0-98B2-686F7E1D1363}" dt="2024-01-17T16:55:53.341" v="37197" actId="166"/>
          <ac:spMkLst>
            <pc:docMk/>
            <pc:sldMk cId="1836761985" sldId="394"/>
            <ac:spMk id="27" creationId="{93B8499C-7FE7-D23F-30EE-FD6BF8AA81CC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27" creationId="{F9F7A33E-7AAE-9956-070A-E23FB9CAD3A6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28" creationId="{89F4815B-77BB-5FDA-2BD5-66AAE2403EF2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28" creationId="{9759D9C5-DD1C-E63C-40A5-DC9054E94592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29" creationId="{1BF77F0B-6CB6-8EE3-4CC1-56D601EF51C7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29" creationId="{A8767ADF-6A47-584B-C57B-DA4DB5934D90}"/>
          </ac:spMkLst>
        </pc:spChg>
        <pc:spChg chg="del">
          <ac:chgData name="Kwanghoon Jeong" userId="f3d143b3-b9be-494e-a1b3-f5a1df66c643" providerId="ADAL" clId="{2B3F6603-02AA-45E0-98B2-686F7E1D1363}" dt="2024-01-15T22:46:21.994" v="11612" actId="21"/>
          <ac:spMkLst>
            <pc:docMk/>
            <pc:sldMk cId="1836761985" sldId="394"/>
            <ac:spMk id="30" creationId="{458827EC-0194-8FB0-8023-FF449C50CE92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0" creationId="{F81AB56C-7E08-B4A5-4FAB-BF31F713A8EE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1" creationId="{B611E03A-7CAF-F7F7-5159-5D5C98006BEA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31" creationId="{F9888F40-F89F-C0A7-CC57-7F66B970A0CE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2" creationId="{19CE0E85-FD63-381F-9B89-2541B20C6A16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32" creationId="{7F2EE5F2-F5BD-F1BF-2BB4-DD4CCC2D7074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3" creationId="{4D975072-86D7-ED97-C184-D1CB6144A785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33" creationId="{53D8A683-E8CC-26B0-B790-26039DC224C1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34" creationId="{081210C2-D419-D382-275A-E925ECDE7663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4" creationId="{5F5B6FA1-2F85-A2D8-4695-C379F288F3CF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5" creationId="{299AF091-FB02-8E54-DBDE-180097B034C7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35" creationId="{CADD6F08-08AB-8D0C-63B0-0D90D75B4590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6" creationId="{51EA3E0C-10C9-ECA1-170E-A67FD5706ABA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36" creationId="{89E840C1-AF84-2AE1-2CF8-BB97EA05CBF5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7" creationId="{2B73DF46-C6F7-E043-AB6E-BAE47A23C884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37" creationId="{70079840-9659-75DA-D7A9-C19E30347701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38" creationId="{5C1809E5-1329-4278-7FE0-AE207F8F48D4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8" creationId="{FBF1283D-D454-53C2-DDEE-E04CE8D47567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39" creationId="{014341C3-2BAA-4F6B-2B77-0171EDE52804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40" creationId="{C64DDAFE-0780-D78A-4BE1-1EB42A2DD313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41" creationId="{4AF34E69-AE68-9BB8-93B3-99C058934E00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42" creationId="{3A4370EA-266E-F48F-95F3-B99E5BDA66C4}"/>
          </ac:spMkLst>
        </pc:spChg>
        <pc:spChg chg="del mod">
          <ac:chgData name="Kwanghoon Jeong" userId="f3d143b3-b9be-494e-a1b3-f5a1df66c643" providerId="ADAL" clId="{2B3F6603-02AA-45E0-98B2-686F7E1D1363}" dt="2024-01-15T23:11:05.634" v="12277" actId="478"/>
          <ac:spMkLst>
            <pc:docMk/>
            <pc:sldMk cId="1836761985" sldId="394"/>
            <ac:spMk id="42" creationId="{56129B5D-66C4-5BC7-2FB9-700674277023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44" creationId="{81C5946B-BBBF-9405-AFB6-3F55C2D3FCE0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45" creationId="{5C4A62AF-4B48-1742-D431-A78C7169447E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46" creationId="{867AED84-4FC6-56F7-413C-94BFF7915A8E}"/>
          </ac:spMkLst>
        </pc:spChg>
        <pc:spChg chg="del mod">
          <ac:chgData name="Kwanghoon Jeong" userId="f3d143b3-b9be-494e-a1b3-f5a1df66c643" providerId="ADAL" clId="{2B3F6603-02AA-45E0-98B2-686F7E1D1363}" dt="2024-01-17T16:54:58.401" v="37192" actId="478"/>
          <ac:spMkLst>
            <pc:docMk/>
            <pc:sldMk cId="1836761985" sldId="394"/>
            <ac:spMk id="46" creationId="{D250B5AA-4BF9-E279-2EBD-CEDE753338FF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47" creationId="{44DD6CA3-270D-1859-0164-0BDBFA54EC2E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48" creationId="{18393AF8-E510-E56A-7D56-C790E7BCE6CD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48" creationId="{52F327B1-C7F8-902C-8745-2E83A61A9B81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49" creationId="{14D4A4DA-722C-2500-CCF0-8331AAD9A810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49" creationId="{56112D91-D2FE-18F3-F2E5-E6409312C088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50" creationId="{19EBC682-D5F6-BAA2-8FDD-E4E361243F36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0" creationId="{D602EFC5-A238-C58B-7728-8D073B8F8897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51" creationId="{9F674510-19F1-F5C3-02AB-080A328F55B3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1" creationId="{DC866778-6647-A6CD-F114-08F0B4E0E006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52" creationId="{5BC7D2A3-337F-0F36-2036-76DA84C397D8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2" creationId="{A0A65CFD-E0BF-538D-6846-082E982E9E44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3" creationId="{68AF31C8-45BA-B5D8-CDC1-B6408CB7B0CE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53" creationId="{87D5861A-A9B3-D933-8502-2FCFB9AC57FD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54" creationId="{313960CA-7DB1-63D2-D018-3CAA54B39E87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4" creationId="{72631107-1836-E04C-F3C3-F1C437F9E6ED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55" creationId="{47904B3E-1EC7-3727-38B1-BB256CB7AB03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5" creationId="{9AAC1850-A40E-8112-C586-508BC352E894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56" creationId="{3A436366-477E-8727-E62C-72A0760A9927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6" creationId="{9CE94431-D3F2-FCF0-9624-A68928CDF20D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7" creationId="{A55063E3-E45D-16CD-4EA4-C1FBB14511C2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57" creationId="{BC0A2934-E1D4-99A3-5FB8-44AB9149A738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58" creationId="{25C87ED4-4A01-60E9-BB7B-8789545D2F10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8" creationId="{B23DD245-9209-650A-78E0-FBB81A4602CB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59" creationId="{DDBC30E2-9787-2AAB-BE98-432E4E90199F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60" creationId="{088B3E07-44B8-3814-A33C-20A27CB0EF63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60" creationId="{E717C604-0B5A-A6E4-2F7A-C12521F6AA49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61" creationId="{55C17B71-C12C-BFDE-9059-04289F99E389}"/>
          </ac:spMkLst>
        </pc:spChg>
        <pc:spChg chg="mod">
          <ac:chgData name="Kwanghoon Jeong" userId="f3d143b3-b9be-494e-a1b3-f5a1df66c643" providerId="ADAL" clId="{2B3F6603-02AA-45E0-98B2-686F7E1D1363}" dt="2024-01-15T23:21:52.604" v="12570" actId="165"/>
          <ac:spMkLst>
            <pc:docMk/>
            <pc:sldMk cId="1836761985" sldId="394"/>
            <ac:spMk id="61" creationId="{92F67242-1E94-6090-3647-FBB8A83C9A7C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62" creationId="{ECBA512E-628A-4B48-9E97-A28D1B6D5C94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64" creationId="{C29C4062-ACDC-A559-143F-F11A09E2FD2C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78" creationId="{32277704-E65C-5BC0-6E56-395764239680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78" creationId="{9F4B1E73-C6EE-BBF7-ADB2-76B79A8E0768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79" creationId="{EF942985-14C3-8909-5626-926FCA266565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80" creationId="{F59ACA8A-4C5C-A57F-9C90-A578AC6318F7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81" creationId="{906025A1-F69D-F3A0-38DD-EB4FEB8CB581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88" creationId="{BC19FB89-938E-B62A-67CC-50D62EF80576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89" creationId="{C4534E60-FD15-1C21-CC85-7C0726D1C611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90" creationId="{9B8D7634-F1B9-1540-ECAD-A5F68852F7DD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92" creationId="{2EFA8A25-FFB5-4A38-C034-B68B79441388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93" creationId="{42077E4B-A4DF-C331-8081-66A2A31E4E0F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94" creationId="{79D92512-0E08-B6C0-5CBA-3B092374CF3D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95" creationId="{0D124E15-E41B-2F23-22BA-AE5EDF003147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96" creationId="{72566E15-EFF2-F688-5ADF-D18BF0B2A690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97" creationId="{0794E519-D822-8BD5-07D8-EF91771C3580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98" creationId="{02892AF2-BC5E-E159-20E5-EE963F321A73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99" creationId="{1E0A9081-5304-7991-A32B-E20C9EBD38CB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00" creationId="{3E9F9A98-4DF0-45D5-E60C-97B94BC3B8B2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01" creationId="{D9734864-3075-E83A-3A48-2FDAC3D8805C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02" creationId="{2F2DCACC-2A34-9315-185E-F95397552FD7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03" creationId="{0A8B606B-F9C0-88C2-06BE-44557324F16B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04" creationId="{47295FA8-DB66-B0FE-2475-F69F21D3748C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05" creationId="{99B1164B-85EC-335D-E74C-D96D32ECA735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06" creationId="{258B5F07-4FE2-4852-B292-033259C76FAA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08" creationId="{036E72CC-CFE2-D6EC-B6FB-CD26917E5652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26" creationId="{1C893EB9-175B-CC3F-9673-C5283A61A6EE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27" creationId="{A7223709-12E2-3F89-CD80-DD416D0B1632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28" creationId="{B744277E-FFA2-C19A-01DC-71A5C606D726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29" creationId="{45815C2F-3A5A-520C-EBC6-1B92BADB1F93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30" creationId="{DA33E4D0-FE3A-2C01-16D7-258BABADF09B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31" creationId="{8815054D-7A0B-436C-68C1-868CC5BD2352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32" creationId="{9B2F5377-7272-6BC5-C8E7-34013F765393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33" creationId="{40909B67-B41E-1C57-5E67-B36ECD17E08C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34" creationId="{F0C6AE03-D83D-3CD1-5FCC-29B6B92C131B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35" creationId="{DBE1D291-D649-03CC-8CAB-8DD12A89064C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36" creationId="{02D1417B-9BF5-8176-E3B4-2134D5FBD710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37" creationId="{317294B6-39D4-128A-2FC8-C5ED57E89B38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38" creationId="{54BB3BB2-9C6B-4EEB-58C9-9A0D473C638F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46" creationId="{23FDA673-2728-14B9-867C-32A9047FC60C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48" creationId="{88190FA8-A888-915C-8CC3-D7008EF722EA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49" creationId="{89269663-6C87-C400-59EE-75B0F9171E69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50" creationId="{28C2BD6E-1470-D350-3C5C-55CA6D433316}"/>
          </ac:spMkLst>
        </pc:spChg>
        <pc:spChg chg="del mod">
          <ac:chgData name="Kwanghoon Jeong" userId="f3d143b3-b9be-494e-a1b3-f5a1df66c643" providerId="ADAL" clId="{2B3F6603-02AA-45E0-98B2-686F7E1D1363}" dt="2024-01-17T16:54:58.401" v="37192" actId="478"/>
          <ac:spMkLst>
            <pc:docMk/>
            <pc:sldMk cId="1836761985" sldId="394"/>
            <ac:spMk id="150" creationId="{7F663220-8739-D0FD-098C-60A3AE22A7FB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51" creationId="{B6FA52B8-A93F-FA4C-7EB3-B2EF25E2729D}"/>
          </ac:spMkLst>
        </pc:spChg>
        <pc:spChg chg="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151" creationId="{CED828F1-58E6-936C-68BB-B187D3768E5C}"/>
          </ac:spMkLst>
        </pc:spChg>
        <pc:spChg chg="del mod">
          <ac:chgData name="Kwanghoon Jeong" userId="f3d143b3-b9be-494e-a1b3-f5a1df66c643" providerId="ADAL" clId="{2B3F6603-02AA-45E0-98B2-686F7E1D1363}" dt="2024-01-17T16:54:58.401" v="37192" actId="478"/>
          <ac:spMkLst>
            <pc:docMk/>
            <pc:sldMk cId="1836761985" sldId="394"/>
            <ac:spMk id="152" creationId="{0B20DE76-787F-E36B-A125-1CB16F2FC287}"/>
          </ac:spMkLst>
        </pc:spChg>
        <pc:spChg chg="mod">
          <ac:chgData name="Kwanghoon Jeong" userId="f3d143b3-b9be-494e-a1b3-f5a1df66c643" providerId="ADAL" clId="{2B3F6603-02AA-45E0-98B2-686F7E1D1363}" dt="2024-01-15T23:10:50.400" v="12274" actId="165"/>
          <ac:spMkLst>
            <pc:docMk/>
            <pc:sldMk cId="1836761985" sldId="394"/>
            <ac:spMk id="152" creationId="{A7A46336-16AC-4573-F672-9DFC53CB50FD}"/>
          </ac:spMkLst>
        </pc:spChg>
        <pc:spChg chg="add mod">
          <ac:chgData name="Kwanghoon Jeong" userId="f3d143b3-b9be-494e-a1b3-f5a1df66c643" providerId="ADAL" clId="{2B3F6603-02AA-45E0-98B2-686F7E1D1363}" dt="2024-01-15T23:55:54.658" v="12745" actId="164"/>
          <ac:spMkLst>
            <pc:docMk/>
            <pc:sldMk cId="1836761985" sldId="394"/>
            <ac:spMk id="153" creationId="{1512335F-EFAC-8111-9919-94974982D726}"/>
          </ac:spMkLst>
        </pc:spChg>
        <pc:spChg chg="add mod">
          <ac:chgData name="Kwanghoon Jeong" userId="f3d143b3-b9be-494e-a1b3-f5a1df66c643" providerId="ADAL" clId="{2B3F6603-02AA-45E0-98B2-686F7E1D1363}" dt="2024-01-16T18:49:16.827" v="21857" actId="20577"/>
          <ac:spMkLst>
            <pc:docMk/>
            <pc:sldMk cId="1836761985" sldId="394"/>
            <ac:spMk id="154" creationId="{073FA167-D241-A5AA-4E71-DEA840F3E6E2}"/>
          </ac:spMkLst>
        </pc:spChg>
        <pc:spChg chg="del mod">
          <ac:chgData name="Kwanghoon Jeong" userId="f3d143b3-b9be-494e-a1b3-f5a1df66c643" providerId="ADAL" clId="{2B3F6603-02AA-45E0-98B2-686F7E1D1363}" dt="2024-01-17T16:54:58.401" v="37192" actId="478"/>
          <ac:spMkLst>
            <pc:docMk/>
            <pc:sldMk cId="1836761985" sldId="394"/>
            <ac:spMk id="155" creationId="{A45266C2-0C6B-F092-D419-B75ED3A12E14}"/>
          </ac:spMkLst>
        </pc:spChg>
        <pc:spChg chg="add del mod">
          <ac:chgData name="Kwanghoon Jeong" userId="f3d143b3-b9be-494e-a1b3-f5a1df66c643" providerId="ADAL" clId="{2B3F6603-02AA-45E0-98B2-686F7E1D1363}" dt="2024-01-17T04:18:20.232" v="31793" actId="478"/>
          <ac:spMkLst>
            <pc:docMk/>
            <pc:sldMk cId="1836761985" sldId="394"/>
            <ac:spMk id="156" creationId="{89AFB39B-5975-6159-1B66-1F64C0005ADC}"/>
          </ac:spMkLst>
        </pc:spChg>
        <pc:spChg chg="add mod">
          <ac:chgData name="Kwanghoon Jeong" userId="f3d143b3-b9be-494e-a1b3-f5a1df66c643" providerId="ADAL" clId="{2B3F6603-02AA-45E0-98B2-686F7E1D1363}" dt="2024-01-17T16:54:35.702" v="37186" actId="571"/>
          <ac:spMkLst>
            <pc:docMk/>
            <pc:sldMk cId="1836761985" sldId="394"/>
            <ac:spMk id="157" creationId="{B5C84E38-C63B-E53B-A1D0-C19382757922}"/>
          </ac:spMkLst>
        </pc:spChg>
        <pc:spChg chg="add del mod">
          <ac:chgData name="Kwanghoon Jeong" userId="f3d143b3-b9be-494e-a1b3-f5a1df66c643" providerId="ADAL" clId="{2B3F6603-02AA-45E0-98B2-686F7E1D1363}" dt="2024-01-17T04:18:20.232" v="31793" actId="478"/>
          <ac:spMkLst>
            <pc:docMk/>
            <pc:sldMk cId="1836761985" sldId="394"/>
            <ac:spMk id="158" creationId="{BE833DEB-9745-CD19-0459-9E1B86FDEF5E}"/>
          </ac:spMkLst>
        </pc:spChg>
        <pc:spChg chg="add mod">
          <ac:chgData name="Kwanghoon Jeong" userId="f3d143b3-b9be-494e-a1b3-f5a1df66c643" providerId="ADAL" clId="{2B3F6603-02AA-45E0-98B2-686F7E1D1363}" dt="2024-01-17T16:49:20.863" v="37178" actId="1076"/>
          <ac:spMkLst>
            <pc:docMk/>
            <pc:sldMk cId="1836761985" sldId="394"/>
            <ac:spMk id="160" creationId="{E25C33AE-AEE0-5618-BD09-8EC15DF62385}"/>
          </ac:spMkLst>
        </pc:spChg>
        <pc:spChg chg="add mod">
          <ac:chgData name="Kwanghoon Jeong" userId="f3d143b3-b9be-494e-a1b3-f5a1df66c643" providerId="ADAL" clId="{2B3F6603-02AA-45E0-98B2-686F7E1D1363}" dt="2024-01-17T05:00:32.228" v="33652" actId="403"/>
          <ac:spMkLst>
            <pc:docMk/>
            <pc:sldMk cId="1836761985" sldId="394"/>
            <ac:spMk id="161" creationId="{F6A2BB75-C01D-6587-2DE6-A81FAB8AA4D1}"/>
          </ac:spMkLst>
        </pc:spChg>
        <pc:spChg chg="add mod">
          <ac:chgData name="Kwanghoon Jeong" userId="f3d143b3-b9be-494e-a1b3-f5a1df66c643" providerId="ADAL" clId="{2B3F6603-02AA-45E0-98B2-686F7E1D1363}" dt="2024-01-17T16:55:14.046" v="37194" actId="14100"/>
          <ac:spMkLst>
            <pc:docMk/>
            <pc:sldMk cId="1836761985" sldId="394"/>
            <ac:spMk id="162" creationId="{C492745C-DEE4-98ED-556E-B905FB9C8E7E}"/>
          </ac:spMkLst>
        </pc:spChg>
        <pc:spChg chg="add del mod">
          <ac:chgData name="Kwanghoon Jeong" userId="f3d143b3-b9be-494e-a1b3-f5a1df66c643" providerId="ADAL" clId="{2B3F6603-02AA-45E0-98B2-686F7E1D1363}" dt="2024-01-16T18:48:40.814" v="21836" actId="478"/>
          <ac:spMkLst>
            <pc:docMk/>
            <pc:sldMk cId="1836761985" sldId="394"/>
            <ac:spMk id="163" creationId="{FF8C058A-351A-8D31-528F-4EF7A32653D9}"/>
          </ac:spMkLst>
        </pc:spChg>
        <pc:spChg chg="add mod">
          <ac:chgData name="Kwanghoon Jeong" userId="f3d143b3-b9be-494e-a1b3-f5a1df66c643" providerId="ADAL" clId="{2B3F6603-02AA-45E0-98B2-686F7E1D1363}" dt="2024-01-17T16:49:47.286" v="37179" actId="1076"/>
          <ac:spMkLst>
            <pc:docMk/>
            <pc:sldMk cId="1836761985" sldId="394"/>
            <ac:spMk id="164" creationId="{249DCD06-32F8-126D-7865-849A35E7E486}"/>
          </ac:spMkLst>
        </pc:spChg>
        <pc:spChg chg="add mod">
          <ac:chgData name="Kwanghoon Jeong" userId="f3d143b3-b9be-494e-a1b3-f5a1df66c643" providerId="ADAL" clId="{2B3F6603-02AA-45E0-98B2-686F7E1D1363}" dt="2024-01-17T16:54:53.735" v="37191" actId="571"/>
          <ac:spMkLst>
            <pc:docMk/>
            <pc:sldMk cId="1836761985" sldId="394"/>
            <ac:spMk id="165" creationId="{04FB1778-7947-C5AA-EB28-74F3CA180AD5}"/>
          </ac:spMkLst>
        </pc:spChg>
        <pc:spChg chg="add mod">
          <ac:chgData name="Kwanghoon Jeong" userId="f3d143b3-b9be-494e-a1b3-f5a1df66c643" providerId="ADAL" clId="{2B3F6603-02AA-45E0-98B2-686F7E1D1363}" dt="2024-01-17T16:49:47.286" v="37179" actId="1076"/>
          <ac:spMkLst>
            <pc:docMk/>
            <pc:sldMk cId="1836761985" sldId="394"/>
            <ac:spMk id="166" creationId="{98E61A51-E3F8-9F3B-2D0B-EB5E7CFA9EAB}"/>
          </ac:spMkLst>
        </pc:spChg>
        <pc:spChg chg="add mod">
          <ac:chgData name="Kwanghoon Jeong" userId="f3d143b3-b9be-494e-a1b3-f5a1df66c643" providerId="ADAL" clId="{2B3F6603-02AA-45E0-98B2-686F7E1D1363}" dt="2024-01-17T16:54:50.925" v="37189" actId="571"/>
          <ac:spMkLst>
            <pc:docMk/>
            <pc:sldMk cId="1836761985" sldId="394"/>
            <ac:spMk id="167" creationId="{DA9CFC0E-A99E-C944-1DB5-27B447B4FC73}"/>
          </ac:spMkLst>
        </pc:spChg>
        <pc:spChg chg="add mod">
          <ac:chgData name="Kwanghoon Jeong" userId="f3d143b3-b9be-494e-a1b3-f5a1df66c643" providerId="ADAL" clId="{2B3F6603-02AA-45E0-98B2-686F7E1D1363}" dt="2024-01-16T05:24:40.680" v="17547" actId="1076"/>
          <ac:spMkLst>
            <pc:docMk/>
            <pc:sldMk cId="1836761985" sldId="394"/>
            <ac:spMk id="168" creationId="{606502DB-CD5F-CA1B-BBC6-57F1C57CBFCA}"/>
          </ac:spMkLst>
        </pc:spChg>
        <pc:spChg chg="add mod">
          <ac:chgData name="Kwanghoon Jeong" userId="f3d143b3-b9be-494e-a1b3-f5a1df66c643" providerId="ADAL" clId="{2B3F6603-02AA-45E0-98B2-686F7E1D1363}" dt="2024-01-17T16:54:50.925" v="37189" actId="571"/>
          <ac:spMkLst>
            <pc:docMk/>
            <pc:sldMk cId="1836761985" sldId="394"/>
            <ac:spMk id="169" creationId="{A0C79463-0A72-1682-1B05-864D2ECC61BB}"/>
          </ac:spMkLst>
        </pc:spChg>
        <pc:spChg chg="add mod">
          <ac:chgData name="Kwanghoon Jeong" userId="f3d143b3-b9be-494e-a1b3-f5a1df66c643" providerId="ADAL" clId="{2B3F6603-02AA-45E0-98B2-686F7E1D1363}" dt="2024-01-17T16:54:50.925" v="37189" actId="571"/>
          <ac:spMkLst>
            <pc:docMk/>
            <pc:sldMk cId="1836761985" sldId="394"/>
            <ac:spMk id="170" creationId="{13523838-382D-0516-61E6-1F58BF4A4874}"/>
          </ac:spMkLst>
        </pc:spChg>
        <pc:grpChg chg="add mod">
          <ac:chgData name="Kwanghoon Jeong" userId="f3d143b3-b9be-494e-a1b3-f5a1df66c643" providerId="ADAL" clId="{2B3F6603-02AA-45E0-98B2-686F7E1D1363}" dt="2024-01-16T18:47:31.730" v="21612" actId="1076"/>
          <ac:grpSpMkLst>
            <pc:docMk/>
            <pc:sldMk cId="1836761985" sldId="394"/>
            <ac:grpSpMk id="9" creationId="{44CCB244-A82E-0239-E60F-E84FDE3C4BCA}"/>
          </ac:grpSpMkLst>
        </pc:grpChg>
        <pc:grpChg chg="add del 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10" creationId="{717388F5-FCC3-7CB2-5635-2E927DB104AC}"/>
          </ac:grpSpMkLst>
        </pc:grpChg>
        <pc:grpChg chg="del mod topLvl">
          <ac:chgData name="Kwanghoon Jeong" userId="f3d143b3-b9be-494e-a1b3-f5a1df66c643" providerId="ADAL" clId="{2B3F6603-02AA-45E0-98B2-686F7E1D1363}" dt="2024-01-15T23:11:03.759" v="12276" actId="478"/>
          <ac:grpSpMkLst>
            <pc:docMk/>
            <pc:sldMk cId="1836761985" sldId="394"/>
            <ac:grpSpMk id="11" creationId="{D091740B-B53E-C841-F0F3-4113333BA376}"/>
          </ac:grpSpMkLst>
        </pc:grpChg>
        <pc:grpChg chg="del mod topLvl">
          <ac:chgData name="Kwanghoon Jeong" userId="f3d143b3-b9be-494e-a1b3-f5a1df66c643" providerId="ADAL" clId="{2B3F6603-02AA-45E0-98B2-686F7E1D1363}" dt="2024-01-15T23:21:52.604" v="12570" actId="165"/>
          <ac:grpSpMkLst>
            <pc:docMk/>
            <pc:sldMk cId="1836761985" sldId="394"/>
            <ac:grpSpMk id="12" creationId="{768EEDCA-CECD-0667-2813-DC4AB0846AAC}"/>
          </ac:grpSpMkLst>
        </pc:grpChg>
        <pc:grpChg chg="mod topLvl">
          <ac:chgData name="Kwanghoon Jeong" userId="f3d143b3-b9be-494e-a1b3-f5a1df66c643" providerId="ADAL" clId="{2B3F6603-02AA-45E0-98B2-686F7E1D1363}" dt="2024-01-15T23:55:54.658" v="12745" actId="164"/>
          <ac:grpSpMkLst>
            <pc:docMk/>
            <pc:sldMk cId="1836761985" sldId="394"/>
            <ac:grpSpMk id="14" creationId="{9BF9D4B3-0BED-8520-068A-B72849A5711E}"/>
          </ac:grpSpMkLst>
        </pc:grpChg>
        <pc:grpChg chg="del mod topLvl">
          <ac:chgData name="Kwanghoon Jeong" userId="f3d143b3-b9be-494e-a1b3-f5a1df66c643" providerId="ADAL" clId="{2B3F6603-02AA-45E0-98B2-686F7E1D1363}" dt="2024-01-16T00:01:34.495" v="12911" actId="478"/>
          <ac:grpSpMkLst>
            <pc:docMk/>
            <pc:sldMk cId="1836761985" sldId="394"/>
            <ac:grpSpMk id="16" creationId="{1030F71B-D68D-6EB2-BB95-6ECFEB6C2BCD}"/>
          </ac:grpSpMkLst>
        </pc:grpChg>
        <pc:grpChg chg="add del mod">
          <ac:chgData name="Kwanghoon Jeong" userId="f3d143b3-b9be-494e-a1b3-f5a1df66c643" providerId="ADAL" clId="{2B3F6603-02AA-45E0-98B2-686F7E1D1363}" dt="2024-01-18T00:25:12.616" v="48126" actId="478"/>
          <ac:grpSpMkLst>
            <pc:docMk/>
            <pc:sldMk cId="1836761985" sldId="394"/>
            <ac:grpSpMk id="20" creationId="{17269738-2B16-DE07-8B43-B0A8B8B804B0}"/>
          </ac:grpSpMkLst>
        </pc:grpChg>
        <pc:grpChg chg="del mod topLvl">
          <ac:chgData name="Kwanghoon Jeong" userId="f3d143b3-b9be-494e-a1b3-f5a1df66c643" providerId="ADAL" clId="{2B3F6603-02AA-45E0-98B2-686F7E1D1363}" dt="2024-01-16T00:01:34.495" v="12911" actId="478"/>
          <ac:grpSpMkLst>
            <pc:docMk/>
            <pc:sldMk cId="1836761985" sldId="394"/>
            <ac:grpSpMk id="21" creationId="{216A82A6-616E-8F02-9001-7299A16D2148}"/>
          </ac:grpSpMkLst>
        </pc:grpChg>
        <pc:grpChg chg="del mod">
          <ac:chgData name="Kwanghoon Jeong" userId="f3d143b3-b9be-494e-a1b3-f5a1df66c643" providerId="ADAL" clId="{2B3F6603-02AA-45E0-98B2-686F7E1D1363}" dt="2024-01-17T16:54:58.401" v="37192" actId="478"/>
          <ac:grpSpMkLst>
            <pc:docMk/>
            <pc:sldMk cId="1836761985" sldId="394"/>
            <ac:grpSpMk id="21" creationId="{FD338689-5CFC-31AA-AF48-487E0114CDBA}"/>
          </ac:grpSpMkLst>
        </pc:grpChg>
        <pc:grpChg chg="mod">
          <ac:chgData name="Kwanghoon Jeong" userId="f3d143b3-b9be-494e-a1b3-f5a1df66c643" providerId="ADAL" clId="{2B3F6603-02AA-45E0-98B2-686F7E1D1363}" dt="2024-01-17T16:54:53.735" v="37191" actId="571"/>
          <ac:grpSpMkLst>
            <pc:docMk/>
            <pc:sldMk cId="1836761985" sldId="394"/>
            <ac:grpSpMk id="22" creationId="{AF8E77F5-8879-CFA3-EB08-7B90D0D6D308}"/>
          </ac:grpSpMkLst>
        </pc:grpChg>
        <pc:grpChg chg="mod">
          <ac:chgData name="Kwanghoon Jeong" userId="f3d143b3-b9be-494e-a1b3-f5a1df66c643" providerId="ADAL" clId="{2B3F6603-02AA-45E0-98B2-686F7E1D1363}" dt="2024-01-17T16:54:53.735" v="37191" actId="571"/>
          <ac:grpSpMkLst>
            <pc:docMk/>
            <pc:sldMk cId="1836761985" sldId="394"/>
            <ac:grpSpMk id="23" creationId="{CB6315D3-D544-D780-6802-2345F9D4A67D}"/>
          </ac:grpSpMkLst>
        </pc:grpChg>
        <pc:grpChg chg="mod">
          <ac:chgData name="Kwanghoon Jeong" userId="f3d143b3-b9be-494e-a1b3-f5a1df66c643" providerId="ADAL" clId="{2B3F6603-02AA-45E0-98B2-686F7E1D1363}" dt="2024-01-17T16:54:53.735" v="37191" actId="571"/>
          <ac:grpSpMkLst>
            <pc:docMk/>
            <pc:sldMk cId="1836761985" sldId="394"/>
            <ac:grpSpMk id="24" creationId="{1933BD2B-8F64-A3D5-5DE2-A22187D4195E}"/>
          </ac:grpSpMkLst>
        </pc:grpChg>
        <pc:grpChg chg="mod">
          <ac:chgData name="Kwanghoon Jeong" userId="f3d143b3-b9be-494e-a1b3-f5a1df66c643" providerId="ADAL" clId="{2B3F6603-02AA-45E0-98B2-686F7E1D1363}" dt="2024-01-17T16:54:53.735" v="37191" actId="571"/>
          <ac:grpSpMkLst>
            <pc:docMk/>
            <pc:sldMk cId="1836761985" sldId="394"/>
            <ac:grpSpMk id="26" creationId="{6F743656-C4E6-1D55-CD33-4C6FE88AFB87}"/>
          </ac:grpSpMkLst>
        </pc:grpChg>
        <pc:grpChg chg="mod">
          <ac:chgData name="Kwanghoon Jeong" userId="f3d143b3-b9be-494e-a1b3-f5a1df66c643" providerId="ADAL" clId="{2B3F6603-02AA-45E0-98B2-686F7E1D1363}" dt="2024-01-15T23:21:52.604" v="12570" actId="165"/>
          <ac:grpSpMkLst>
            <pc:docMk/>
            <pc:sldMk cId="1836761985" sldId="394"/>
            <ac:grpSpMk id="39" creationId="{11DFC39C-F8DF-50CD-E882-ADA5CD566218}"/>
          </ac:grpSpMkLst>
        </pc:grpChg>
        <pc:grpChg chg="del mod">
          <ac:chgData name="Kwanghoon Jeong" userId="f3d143b3-b9be-494e-a1b3-f5a1df66c643" providerId="ADAL" clId="{2B3F6603-02AA-45E0-98B2-686F7E1D1363}" dt="2024-01-15T23:11:05.634" v="12277" actId="478"/>
          <ac:grpSpMkLst>
            <pc:docMk/>
            <pc:sldMk cId="1836761985" sldId="394"/>
            <ac:grpSpMk id="40" creationId="{270C39EA-0467-588E-F3AA-C7D53832AB9F}"/>
          </ac:grpSpMkLst>
        </pc:grpChg>
        <pc:grpChg chg="mod">
          <ac:chgData name="Kwanghoon Jeong" userId="f3d143b3-b9be-494e-a1b3-f5a1df66c643" providerId="ADAL" clId="{2B3F6603-02AA-45E0-98B2-686F7E1D1363}" dt="2024-01-15T23:21:52.604" v="12570" actId="165"/>
          <ac:grpSpMkLst>
            <pc:docMk/>
            <pc:sldMk cId="1836761985" sldId="394"/>
            <ac:grpSpMk id="41" creationId="{661B3BF2-25B7-491E-1DEA-127B6AEDDB3A}"/>
          </ac:grpSpMkLst>
        </pc:grpChg>
        <pc:grpChg chg="mod">
          <ac:chgData name="Kwanghoon Jeong" userId="f3d143b3-b9be-494e-a1b3-f5a1df66c643" providerId="ADAL" clId="{2B3F6603-02AA-45E0-98B2-686F7E1D1363}" dt="2024-01-17T16:54:53.735" v="37191" actId="571"/>
          <ac:grpSpMkLst>
            <pc:docMk/>
            <pc:sldMk cId="1836761985" sldId="394"/>
            <ac:grpSpMk id="43" creationId="{46D66358-EDD8-5405-C172-0E4200A3899C}"/>
          </ac:grpSpMkLst>
        </pc:grpChg>
        <pc:grpChg chg="mod">
          <ac:chgData name="Kwanghoon Jeong" userId="f3d143b3-b9be-494e-a1b3-f5a1df66c643" providerId="ADAL" clId="{2B3F6603-02AA-45E0-98B2-686F7E1D1363}" dt="2024-01-15T23:21:52.604" v="12570" actId="165"/>
          <ac:grpSpMkLst>
            <pc:docMk/>
            <pc:sldMk cId="1836761985" sldId="394"/>
            <ac:grpSpMk id="43" creationId="{9DC25D5E-4A0E-F051-58C8-BC8BCFCCF1E4}"/>
          </ac:grpSpMkLst>
        </pc:grpChg>
        <pc:grpChg chg="del mod">
          <ac:chgData name="Kwanghoon Jeong" userId="f3d143b3-b9be-494e-a1b3-f5a1df66c643" providerId="ADAL" clId="{2B3F6603-02AA-45E0-98B2-686F7E1D1363}" dt="2024-01-17T16:54:58.401" v="37192" actId="478"/>
          <ac:grpSpMkLst>
            <pc:docMk/>
            <pc:sldMk cId="1836761985" sldId="394"/>
            <ac:grpSpMk id="44" creationId="{125B4E8A-48BE-92C2-D604-88E61F4B8AEB}"/>
          </ac:grpSpMkLst>
        </pc:grpChg>
        <pc:grpChg chg="mod">
          <ac:chgData name="Kwanghoon Jeong" userId="f3d143b3-b9be-494e-a1b3-f5a1df66c643" providerId="ADAL" clId="{2B3F6603-02AA-45E0-98B2-686F7E1D1363}" dt="2024-01-17T16:54:53.735" v="37191" actId="571"/>
          <ac:grpSpMkLst>
            <pc:docMk/>
            <pc:sldMk cId="1836761985" sldId="394"/>
            <ac:grpSpMk id="45" creationId="{BA5167A7-2B65-E6B7-2976-E2612017A94A}"/>
          </ac:grpSpMkLst>
        </pc:grpChg>
        <pc:grpChg chg="mod">
          <ac:chgData name="Kwanghoon Jeong" userId="f3d143b3-b9be-494e-a1b3-f5a1df66c643" providerId="ADAL" clId="{2B3F6603-02AA-45E0-98B2-686F7E1D1363}" dt="2024-01-17T16:54:53.735" v="37191" actId="571"/>
          <ac:grpSpMkLst>
            <pc:docMk/>
            <pc:sldMk cId="1836761985" sldId="394"/>
            <ac:grpSpMk id="47" creationId="{D3B2DFEA-F6F4-6A29-9C02-79681B63C4D1}"/>
          </ac:grpSpMkLst>
        </pc:grpChg>
        <pc:grpChg chg="mod">
          <ac:chgData name="Kwanghoon Jeong" userId="f3d143b3-b9be-494e-a1b3-f5a1df66c643" providerId="ADAL" clId="{2B3F6603-02AA-45E0-98B2-686F7E1D1363}" dt="2024-01-15T23:21:52.604" v="12570" actId="165"/>
          <ac:grpSpMkLst>
            <pc:docMk/>
            <pc:sldMk cId="1836761985" sldId="394"/>
            <ac:grpSpMk id="59" creationId="{E201E1B1-2E3D-07F7-1C0A-BB54F9649AFC}"/>
          </ac:grpSpMkLst>
        </pc:grpChg>
        <pc:grpChg chg="mod">
          <ac:chgData name="Kwanghoon Jeong" userId="f3d143b3-b9be-494e-a1b3-f5a1df66c643" providerId="ADAL" clId="{2B3F6603-02AA-45E0-98B2-686F7E1D1363}" dt="2024-01-17T16:54:53.735" v="37191" actId="571"/>
          <ac:grpSpMkLst>
            <pc:docMk/>
            <pc:sldMk cId="1836761985" sldId="394"/>
            <ac:grpSpMk id="63" creationId="{F1E61A12-8A17-2A55-16AB-78EEC5724D19}"/>
          </ac:grpSpMkLst>
        </pc:grpChg>
        <pc:grpChg chg="mod">
          <ac:chgData name="Kwanghoon Jeong" userId="f3d143b3-b9be-494e-a1b3-f5a1df66c643" providerId="ADAL" clId="{2B3F6603-02AA-45E0-98B2-686F7E1D1363}" dt="2024-01-15T23:21:52.604" v="12570" actId="165"/>
          <ac:grpSpMkLst>
            <pc:docMk/>
            <pc:sldMk cId="1836761985" sldId="394"/>
            <ac:grpSpMk id="65" creationId="{37D99726-4FDA-000C-23CA-C1D1984515EF}"/>
          </ac:grpSpMkLst>
        </pc:grpChg>
        <pc:grpChg chg="add del 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82" creationId="{925FAC44-9AB6-DA48-12D5-D705273ACF48}"/>
          </ac:grpSpMkLst>
        </pc:grpChg>
        <pc:grpChg chg="mod">
          <ac:chgData name="Kwanghoon Jeong" userId="f3d143b3-b9be-494e-a1b3-f5a1df66c643" providerId="ADAL" clId="{2B3F6603-02AA-45E0-98B2-686F7E1D1363}" dt="2024-01-17T16:54:53.735" v="37191" actId="571"/>
          <ac:grpSpMkLst>
            <pc:docMk/>
            <pc:sldMk cId="1836761985" sldId="394"/>
            <ac:grpSpMk id="82" creationId="{FA2824A1-3FE0-F2DE-C9B9-E04337192645}"/>
          </ac:grpSpMkLst>
        </pc:grpChg>
        <pc:grpChg chg="del mod topLvl">
          <ac:chgData name="Kwanghoon Jeong" userId="f3d143b3-b9be-494e-a1b3-f5a1df66c643" providerId="ADAL" clId="{2B3F6603-02AA-45E0-98B2-686F7E1D1363}" dt="2024-01-15T23:11:01.871" v="12275" actId="478"/>
          <ac:grpSpMkLst>
            <pc:docMk/>
            <pc:sldMk cId="1836761985" sldId="394"/>
            <ac:grpSpMk id="83" creationId="{668A2F06-E0A1-831D-ECF5-90FE7D15A741}"/>
          </ac:grpSpMkLst>
        </pc:grpChg>
        <pc:grpChg chg="mod topLvl">
          <ac:chgData name="Kwanghoon Jeong" userId="f3d143b3-b9be-494e-a1b3-f5a1df66c643" providerId="ADAL" clId="{2B3F6603-02AA-45E0-98B2-686F7E1D1363}" dt="2024-01-15T23:55:54.658" v="12745" actId="164"/>
          <ac:grpSpMkLst>
            <pc:docMk/>
            <pc:sldMk cId="1836761985" sldId="394"/>
            <ac:grpSpMk id="84" creationId="{AA6A35CC-5198-2C08-4CBA-3DC9BA0AAC5B}"/>
          </ac:grpSpMkLst>
        </pc:grpChg>
        <pc:grpChg chg="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85" creationId="{03CA6A80-E34B-6336-314B-560C82092B4B}"/>
          </ac:grpSpMkLst>
        </pc:grpChg>
        <pc:grpChg chg="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86" creationId="{6CBB89A1-26C6-1220-9525-E6A06F9385C1}"/>
          </ac:grpSpMkLst>
        </pc:grpChg>
        <pc:grpChg chg="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87" creationId="{5837D8BB-2A3E-D88A-8E78-78CA09395AE2}"/>
          </ac:grpSpMkLst>
        </pc:grpChg>
        <pc:grpChg chg="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91" creationId="{32D9E06D-B03F-BC81-B27F-2F2F93C127EC}"/>
          </ac:grpSpMkLst>
        </pc:grpChg>
        <pc:grpChg chg="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107" creationId="{9B2EC1B5-5F08-6190-85E8-745DF348E9AD}"/>
          </ac:grpSpMkLst>
        </pc:grpChg>
        <pc:grpChg chg="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113" creationId="{B56E4E19-6CE7-F61B-D430-5F3BF6876085}"/>
          </ac:grpSpMkLst>
        </pc:grpChg>
        <pc:grpChg chg="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139" creationId="{9D0BA7CE-D972-683B-B8C2-6D151AD852D3}"/>
          </ac:grpSpMkLst>
        </pc:grpChg>
        <pc:grpChg chg="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140" creationId="{C3FA9164-7FC8-5828-1F9D-5C988550BC14}"/>
          </ac:grpSpMkLst>
        </pc:grpChg>
        <pc:grpChg chg="mod">
          <ac:chgData name="Kwanghoon Jeong" userId="f3d143b3-b9be-494e-a1b3-f5a1df66c643" providerId="ADAL" clId="{2B3F6603-02AA-45E0-98B2-686F7E1D1363}" dt="2024-01-15T23:10:50.400" v="12274" actId="165"/>
          <ac:grpSpMkLst>
            <pc:docMk/>
            <pc:sldMk cId="1836761985" sldId="394"/>
            <ac:grpSpMk id="147" creationId="{ED2FF0D1-1F8A-C236-2E46-F2A55D4D4A53}"/>
          </ac:grpSpMkLst>
        </pc:grpChg>
        <pc:grpChg chg="add mod">
          <ac:chgData name="Kwanghoon Jeong" userId="f3d143b3-b9be-494e-a1b3-f5a1df66c643" providerId="ADAL" clId="{2B3F6603-02AA-45E0-98B2-686F7E1D1363}" dt="2024-01-17T16:47:55.991" v="37170" actId="1076"/>
          <ac:grpSpMkLst>
            <pc:docMk/>
            <pc:sldMk cId="1836761985" sldId="394"/>
            <ac:grpSpMk id="159" creationId="{BFCB9888-15E6-5E63-EAC0-4A8829AA821B}"/>
          </ac:grpSpMkLst>
        </pc:grpChg>
        <pc:picChg chg="add mod modCrop">
          <ac:chgData name="Kwanghoon Jeong" userId="f3d143b3-b9be-494e-a1b3-f5a1df66c643" providerId="ADAL" clId="{2B3F6603-02AA-45E0-98B2-686F7E1D1363}" dt="2024-01-16T18:47:31.730" v="21612" actId="1076"/>
          <ac:picMkLst>
            <pc:docMk/>
            <pc:sldMk cId="1836761985" sldId="394"/>
            <ac:picMk id="5" creationId="{662679AC-EB0A-30A1-3E24-21E94E72641A}"/>
          </ac:picMkLst>
        </pc:picChg>
        <pc:picChg chg="add mod">
          <ac:chgData name="Kwanghoon Jeong" userId="f3d143b3-b9be-494e-a1b3-f5a1df66c643" providerId="ADAL" clId="{2B3F6603-02AA-45E0-98B2-686F7E1D1363}" dt="2024-01-16T18:47:52.112" v="21621" actId="1076"/>
          <ac:picMkLst>
            <pc:docMk/>
            <pc:sldMk cId="1836761985" sldId="394"/>
            <ac:picMk id="6" creationId="{E60695A5-C1D2-0CEA-4ABA-4597ED1ADB46}"/>
          </ac:picMkLst>
        </pc:picChg>
        <pc:picChg chg="add mod">
          <ac:chgData name="Kwanghoon Jeong" userId="f3d143b3-b9be-494e-a1b3-f5a1df66c643" providerId="ADAL" clId="{2B3F6603-02AA-45E0-98B2-686F7E1D1363}" dt="2024-01-16T18:47:31.730" v="21612" actId="1076"/>
          <ac:picMkLst>
            <pc:docMk/>
            <pc:sldMk cId="1836761985" sldId="394"/>
            <ac:picMk id="7" creationId="{9B98F1C9-3ABC-6A32-965E-DA585E49BB6C}"/>
          </ac:picMkLst>
        </pc:picChg>
        <pc:picChg chg="add del mod">
          <ac:chgData name="Kwanghoon Jeong" userId="f3d143b3-b9be-494e-a1b3-f5a1df66c643" providerId="ADAL" clId="{2B3F6603-02AA-45E0-98B2-686F7E1D1363}" dt="2024-01-16T18:47:31.730" v="21612" actId="1076"/>
          <ac:picMkLst>
            <pc:docMk/>
            <pc:sldMk cId="1836761985" sldId="394"/>
            <ac:picMk id="8" creationId="{B9808E6D-C08D-985A-A43A-2960019403BB}"/>
          </ac:picMkLst>
        </pc:picChg>
        <pc:picChg chg="del">
          <ac:chgData name="Kwanghoon Jeong" userId="f3d143b3-b9be-494e-a1b3-f5a1df66c643" providerId="ADAL" clId="{2B3F6603-02AA-45E0-98B2-686F7E1D1363}" dt="2024-01-15T22:45:25.516" v="11590" actId="21"/>
          <ac:picMkLst>
            <pc:docMk/>
            <pc:sldMk cId="1836761985" sldId="394"/>
            <ac:picMk id="13" creationId="{84C74401-E1CE-71AA-E4C4-437CC425BF1A}"/>
          </ac:picMkLst>
        </pc:picChg>
        <pc:picChg chg="del">
          <ac:chgData name="Kwanghoon Jeong" userId="f3d143b3-b9be-494e-a1b3-f5a1df66c643" providerId="ADAL" clId="{2B3F6603-02AA-45E0-98B2-686F7E1D1363}" dt="2024-01-15T22:45:25.516" v="11590" actId="21"/>
          <ac:picMkLst>
            <pc:docMk/>
            <pc:sldMk cId="1836761985" sldId="394"/>
            <ac:picMk id="15" creationId="{0FEC2C0C-AA59-BE2C-7BF4-638BFB71A610}"/>
          </ac:picMkLst>
        </pc:picChg>
        <pc:picChg chg="add del mod">
          <ac:chgData name="Kwanghoon Jeong" userId="f3d143b3-b9be-494e-a1b3-f5a1df66c643" providerId="ADAL" clId="{2B3F6603-02AA-45E0-98B2-686F7E1D1363}" dt="2024-01-18T00:25:40.979" v="48134" actId="1076"/>
          <ac:picMkLst>
            <pc:docMk/>
            <pc:sldMk cId="1836761985" sldId="394"/>
            <ac:picMk id="19" creationId="{121D508D-2429-BBE6-2144-728F1DF91F52}"/>
          </ac:picMkLst>
        </pc:picChg>
        <pc:picChg chg="mod">
          <ac:chgData name="Kwanghoon Jeong" userId="f3d143b3-b9be-494e-a1b3-f5a1df66c643" providerId="ADAL" clId="{2B3F6603-02AA-45E0-98B2-686F7E1D1363}" dt="2024-01-15T23:10:50.400" v="12274" actId="165"/>
          <ac:picMkLst>
            <pc:docMk/>
            <pc:sldMk cId="1836761985" sldId="394"/>
            <ac:picMk id="141" creationId="{EB8B288C-C461-5A78-C5DC-CB25B9E06217}"/>
          </ac:picMkLst>
        </pc:picChg>
        <pc:picChg chg="mod">
          <ac:chgData name="Kwanghoon Jeong" userId="f3d143b3-b9be-494e-a1b3-f5a1df66c643" providerId="ADAL" clId="{2B3F6603-02AA-45E0-98B2-686F7E1D1363}" dt="2024-01-15T23:10:50.400" v="12274" actId="165"/>
          <ac:picMkLst>
            <pc:docMk/>
            <pc:sldMk cId="1836761985" sldId="394"/>
            <ac:picMk id="142" creationId="{A4692CE4-8F2E-CCBC-0633-09E8F931B107}"/>
          </ac:picMkLst>
        </pc:picChg>
        <pc:picChg chg="mod">
          <ac:chgData name="Kwanghoon Jeong" userId="f3d143b3-b9be-494e-a1b3-f5a1df66c643" providerId="ADAL" clId="{2B3F6603-02AA-45E0-98B2-686F7E1D1363}" dt="2024-01-15T23:10:50.400" v="12274" actId="165"/>
          <ac:picMkLst>
            <pc:docMk/>
            <pc:sldMk cId="1836761985" sldId="394"/>
            <ac:picMk id="143" creationId="{9EDB3007-A2FC-1320-8BE6-A4BF6E2D040B}"/>
          </ac:picMkLst>
        </pc:picChg>
        <pc:picChg chg="mod">
          <ac:chgData name="Kwanghoon Jeong" userId="f3d143b3-b9be-494e-a1b3-f5a1df66c643" providerId="ADAL" clId="{2B3F6603-02AA-45E0-98B2-686F7E1D1363}" dt="2024-01-15T23:10:50.400" v="12274" actId="165"/>
          <ac:picMkLst>
            <pc:docMk/>
            <pc:sldMk cId="1836761985" sldId="394"/>
            <ac:picMk id="144" creationId="{CF3D2144-6936-8CDD-0414-91ABA2F24CA5}"/>
          </ac:picMkLst>
        </pc:picChg>
        <pc:picChg chg="mod">
          <ac:chgData name="Kwanghoon Jeong" userId="f3d143b3-b9be-494e-a1b3-f5a1df66c643" providerId="ADAL" clId="{2B3F6603-02AA-45E0-98B2-686F7E1D1363}" dt="2024-01-15T23:10:50.400" v="12274" actId="165"/>
          <ac:picMkLst>
            <pc:docMk/>
            <pc:sldMk cId="1836761985" sldId="394"/>
            <ac:picMk id="145" creationId="{81610F9A-573C-27A2-9993-7B656A34C6B2}"/>
          </ac:picMkLst>
        </pc:pic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66" creationId="{4B79C567-86B9-7C70-2D4C-44FCE571C0A7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67" creationId="{B575AB44-5040-3E18-F9E6-A2CB75E66E74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68" creationId="{192EF224-E73D-9170-F025-2878C1587D12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69" creationId="{A11CDCB2-17FE-64FB-35D1-89925201ACA3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70" creationId="{A4693954-F88E-4371-C9B9-75002D71A9FD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71" creationId="{0D6306D5-CDBC-F9B0-0425-D5066C0F31B5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72" creationId="{17B9FC21-4341-3FA8-6564-FDE8E89B2D6A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73" creationId="{A5D62698-5D6F-92D4-D853-65A0122F7148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74" creationId="{33DF6CDD-B9F9-52B4-C3CF-7683FFF5A602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75" creationId="{2ECF9291-5167-6991-4FE1-3700FC893475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76" creationId="{7A028152-6D8A-FBCD-C5E0-C97682948830}"/>
          </ac:inkMkLst>
        </pc:inkChg>
        <pc:inkChg chg="mod">
          <ac:chgData name="Kwanghoon Jeong" userId="f3d143b3-b9be-494e-a1b3-f5a1df66c643" providerId="ADAL" clId="{2B3F6603-02AA-45E0-98B2-686F7E1D1363}" dt="2024-01-15T23:21:52.604" v="12570" actId="165"/>
          <ac:inkMkLst>
            <pc:docMk/>
            <pc:sldMk cId="1836761985" sldId="394"/>
            <ac:inkMk id="77" creationId="{96A60FFC-77A9-2EFD-08E7-97F29A08DBBA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83" creationId="{022DC26D-6CAC-EE81-A503-3F44FDB6ACF8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12" creationId="{B2A35C24-A629-8F40-6C90-6AC9019C2B74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14" creationId="{5FB1E160-A1A0-5A7D-82F7-297CD4A43AD5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15" creationId="{12F7B1ED-FFF8-F157-0C0B-3E8356C11D97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16" creationId="{333AF4EF-5FBA-E20B-EB23-62F48AC12696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17" creationId="{DCF8130C-CB37-3928-124A-40F2778CD511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18" creationId="{EC7DAA9D-90D7-D31B-CDF1-73BC25812B32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19" creationId="{8A0C8D1A-B2C9-25CA-9EA4-9AFD675ABE93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20" creationId="{9A0A441B-1D64-3753-FFEC-2EAA0B077C29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21" creationId="{2EB9F20E-EEE9-D08B-EF62-42A7F3C42A3D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22" creationId="{9CF1EC7C-48A3-1B9A-9C6E-49880CFC21DA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23" creationId="{50E807C5-9C53-554F-EEB9-6BA96FCF59D4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24" creationId="{A9B74C43-52B4-7A28-49BE-C79ED8BFED3C}"/>
          </ac:inkMkLst>
        </pc:inkChg>
        <pc:inkChg chg="mod">
          <ac:chgData name="Kwanghoon Jeong" userId="f3d143b3-b9be-494e-a1b3-f5a1df66c643" providerId="ADAL" clId="{2B3F6603-02AA-45E0-98B2-686F7E1D1363}" dt="2024-01-15T23:10:50.400" v="12274" actId="165"/>
          <ac:inkMkLst>
            <pc:docMk/>
            <pc:sldMk cId="1836761985" sldId="394"/>
            <ac:inkMk id="125" creationId="{B726F9D0-B24B-3536-ACE3-40092B009206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39" creationId="{5A4BB13C-B293-39B6-24B3-6FAD425C3C5B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0" creationId="{53CDFED9-4FB1-5026-8F55-423CD1A1D3B7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1" creationId="{D8B21E76-3E81-CFD5-C738-536589DA293F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2" creationId="{F09DD2CA-77AE-C8D4-207C-C29BCD5A15D1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3" creationId="{086EA7B1-9A17-33DD-99B6-891D24F1AE4A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4" creationId="{EE210734-28C5-5FF6-A4AE-F2690735A075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5" creationId="{D901D519-79C0-E73B-C62B-825C9FD7244A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6" creationId="{D55376EB-EEA6-3D4E-5A4C-4992E51B6E29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7" creationId="{118E1A15-4C67-3CB7-EB53-2F15C5286997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8" creationId="{75D7FC90-D79E-C198-57B3-F242F3A4858B}"/>
          </ac:inkMkLst>
        </pc:inkChg>
        <pc:inkChg chg="mod">
          <ac:chgData name="Kwanghoon Jeong" userId="f3d143b3-b9be-494e-a1b3-f5a1df66c643" providerId="ADAL" clId="{2B3F6603-02AA-45E0-98B2-686F7E1D1363}" dt="2024-01-17T16:54:53.735" v="37191" actId="571"/>
          <ac:inkMkLst>
            <pc:docMk/>
            <pc:sldMk cId="1836761985" sldId="394"/>
            <ac:inkMk id="149" creationId="{75840EC4-0D03-C339-4CDF-3B333488D0E6}"/>
          </ac:inkMkLst>
        </pc:inkChg>
        <pc:cxnChg chg="mod">
          <ac:chgData name="Kwanghoon Jeong" userId="f3d143b3-b9be-494e-a1b3-f5a1df66c643" providerId="ADAL" clId="{2B3F6603-02AA-45E0-98B2-686F7E1D1363}" dt="2024-01-15T23:21:52.604" v="12570" actId="165"/>
          <ac:cxnSpMkLst>
            <pc:docMk/>
            <pc:sldMk cId="1836761985" sldId="394"/>
            <ac:cxnSpMk id="62" creationId="{4074BC68-9F72-8A99-29E9-9D635E16EE8C}"/>
          </ac:cxnSpMkLst>
        </pc:cxnChg>
        <pc:cxnChg chg="mod">
          <ac:chgData name="Kwanghoon Jeong" userId="f3d143b3-b9be-494e-a1b3-f5a1df66c643" providerId="ADAL" clId="{2B3F6603-02AA-45E0-98B2-686F7E1D1363}" dt="2024-01-15T23:21:52.604" v="12570" actId="165"/>
          <ac:cxnSpMkLst>
            <pc:docMk/>
            <pc:sldMk cId="1836761985" sldId="394"/>
            <ac:cxnSpMk id="63" creationId="{CB143C54-4D11-2F8E-2D2D-4FD2A4AE2261}"/>
          </ac:cxnSpMkLst>
        </pc:cxnChg>
        <pc:cxnChg chg="mod">
          <ac:chgData name="Kwanghoon Jeong" userId="f3d143b3-b9be-494e-a1b3-f5a1df66c643" providerId="ADAL" clId="{2B3F6603-02AA-45E0-98B2-686F7E1D1363}" dt="2024-01-15T23:21:52.604" v="12570" actId="165"/>
          <ac:cxnSpMkLst>
            <pc:docMk/>
            <pc:sldMk cId="1836761985" sldId="394"/>
            <ac:cxnSpMk id="64" creationId="{885B5DBD-8215-F497-EFEF-A72F514718FC}"/>
          </ac:cxnSpMkLst>
        </pc:cxnChg>
        <pc:cxnChg chg="mod">
          <ac:chgData name="Kwanghoon Jeong" userId="f3d143b3-b9be-494e-a1b3-f5a1df66c643" providerId="ADAL" clId="{2B3F6603-02AA-45E0-98B2-686F7E1D1363}" dt="2024-01-17T16:54:53.735" v="37191" actId="571"/>
          <ac:cxnSpMkLst>
            <pc:docMk/>
            <pc:sldMk cId="1836761985" sldId="394"/>
            <ac:cxnSpMk id="79" creationId="{70C7E6D7-F8D4-DD74-6C1D-A3ACE668E63E}"/>
          </ac:cxnSpMkLst>
        </pc:cxnChg>
        <pc:cxnChg chg="mod">
          <ac:chgData name="Kwanghoon Jeong" userId="f3d143b3-b9be-494e-a1b3-f5a1df66c643" providerId="ADAL" clId="{2B3F6603-02AA-45E0-98B2-686F7E1D1363}" dt="2024-01-17T16:54:53.735" v="37191" actId="571"/>
          <ac:cxnSpMkLst>
            <pc:docMk/>
            <pc:sldMk cId="1836761985" sldId="394"/>
            <ac:cxnSpMk id="80" creationId="{0CEBDDDC-8739-4229-C2A3-00255557E834}"/>
          </ac:cxnSpMkLst>
        </pc:cxnChg>
        <pc:cxnChg chg="mod">
          <ac:chgData name="Kwanghoon Jeong" userId="f3d143b3-b9be-494e-a1b3-f5a1df66c643" providerId="ADAL" clId="{2B3F6603-02AA-45E0-98B2-686F7E1D1363}" dt="2024-01-17T16:54:53.735" v="37191" actId="571"/>
          <ac:cxnSpMkLst>
            <pc:docMk/>
            <pc:sldMk cId="1836761985" sldId="394"/>
            <ac:cxnSpMk id="81" creationId="{04C0324E-E0FE-D872-4592-8D63B16BDC75}"/>
          </ac:cxnSpMkLst>
        </pc:cxnChg>
        <pc:cxnChg chg="mod">
          <ac:chgData name="Kwanghoon Jeong" userId="f3d143b3-b9be-494e-a1b3-f5a1df66c643" providerId="ADAL" clId="{2B3F6603-02AA-45E0-98B2-686F7E1D1363}" dt="2024-01-15T23:10:50.400" v="12274" actId="165"/>
          <ac:cxnSpMkLst>
            <pc:docMk/>
            <pc:sldMk cId="1836761985" sldId="394"/>
            <ac:cxnSpMk id="109" creationId="{2656B438-0DF9-1961-699C-7649A164A057}"/>
          </ac:cxnSpMkLst>
        </pc:cxnChg>
        <pc:cxnChg chg="mod">
          <ac:chgData name="Kwanghoon Jeong" userId="f3d143b3-b9be-494e-a1b3-f5a1df66c643" providerId="ADAL" clId="{2B3F6603-02AA-45E0-98B2-686F7E1D1363}" dt="2024-01-15T23:10:50.400" v="12274" actId="165"/>
          <ac:cxnSpMkLst>
            <pc:docMk/>
            <pc:sldMk cId="1836761985" sldId="394"/>
            <ac:cxnSpMk id="110" creationId="{E1B5F519-38D1-E8F3-B274-B6FC9DDD0EF2}"/>
          </ac:cxnSpMkLst>
        </pc:cxnChg>
        <pc:cxnChg chg="mod">
          <ac:chgData name="Kwanghoon Jeong" userId="f3d143b3-b9be-494e-a1b3-f5a1df66c643" providerId="ADAL" clId="{2B3F6603-02AA-45E0-98B2-686F7E1D1363}" dt="2024-01-15T23:10:50.400" v="12274" actId="165"/>
          <ac:cxnSpMkLst>
            <pc:docMk/>
            <pc:sldMk cId="1836761985" sldId="394"/>
            <ac:cxnSpMk id="111" creationId="{24D68355-883A-4A4C-401F-4855C20D9D00}"/>
          </ac:cxnSpMkLst>
        </pc:cxnChg>
      </pc:sldChg>
      <pc:sldChg chg="del">
        <pc:chgData name="Kwanghoon Jeong" userId="f3d143b3-b9be-494e-a1b3-f5a1df66c643" providerId="ADAL" clId="{2B3F6603-02AA-45E0-98B2-686F7E1D1363}" dt="2024-01-25T04:21:08.942" v="64607" actId="2696"/>
        <pc:sldMkLst>
          <pc:docMk/>
          <pc:sldMk cId="2911249936" sldId="395"/>
        </pc:sldMkLst>
      </pc:sldChg>
      <pc:sldChg chg="addSp delSp modSp mod modNotesTx">
        <pc:chgData name="Kwanghoon Jeong" userId="f3d143b3-b9be-494e-a1b3-f5a1df66c643" providerId="ADAL" clId="{2B3F6603-02AA-45E0-98B2-686F7E1D1363}" dt="2024-01-25T23:15:41.391" v="77587" actId="20577"/>
        <pc:sldMkLst>
          <pc:docMk/>
          <pc:sldMk cId="933805306" sldId="396"/>
        </pc:sldMkLst>
        <pc:spChg chg="del">
          <ac:chgData name="Kwanghoon Jeong" userId="f3d143b3-b9be-494e-a1b3-f5a1df66c643" providerId="ADAL" clId="{2B3F6603-02AA-45E0-98B2-686F7E1D1363}" dt="2024-01-25T17:10:15.395" v="70146" actId="478"/>
          <ac:spMkLst>
            <pc:docMk/>
            <pc:sldMk cId="933805306" sldId="396"/>
            <ac:spMk id="3" creationId="{8C12570E-490A-B5AE-EF9D-CEA5078D771F}"/>
          </ac:spMkLst>
        </pc:spChg>
        <pc:spChg chg="mod">
          <ac:chgData name="Kwanghoon Jeong" userId="f3d143b3-b9be-494e-a1b3-f5a1df66c643" providerId="ADAL" clId="{2B3F6603-02AA-45E0-98B2-686F7E1D1363}" dt="2024-01-25T18:40:05.829" v="76728"/>
          <ac:spMkLst>
            <pc:docMk/>
            <pc:sldMk cId="933805306" sldId="396"/>
            <ac:spMk id="4" creationId="{36C7561C-8DAB-FEA3-323E-E3BF8A4B0919}"/>
          </ac:spMkLst>
        </pc:spChg>
        <pc:spChg chg="add del mod">
          <ac:chgData name="Kwanghoon Jeong" userId="f3d143b3-b9be-494e-a1b3-f5a1df66c643" providerId="ADAL" clId="{2B3F6603-02AA-45E0-98B2-686F7E1D1363}" dt="2024-01-25T20:09:18.160" v="77474" actId="478"/>
          <ac:spMkLst>
            <pc:docMk/>
            <pc:sldMk cId="933805306" sldId="396"/>
            <ac:spMk id="5" creationId="{7589262B-0DCA-2E2D-D2DF-505B1E22FC7D}"/>
          </ac:spMkLst>
        </pc:spChg>
        <pc:spChg chg="del mod">
          <ac:chgData name="Kwanghoon Jeong" userId="f3d143b3-b9be-494e-a1b3-f5a1df66c643" providerId="ADAL" clId="{2B3F6603-02AA-45E0-98B2-686F7E1D1363}" dt="2024-01-25T18:42:03.757" v="76776" actId="478"/>
          <ac:spMkLst>
            <pc:docMk/>
            <pc:sldMk cId="933805306" sldId="396"/>
            <ac:spMk id="7" creationId="{B7377B6F-B294-62DF-2F1E-82B75A55ECED}"/>
          </ac:spMkLst>
        </pc:spChg>
        <pc:spChg chg="mod">
          <ac:chgData name="Kwanghoon Jeong" userId="f3d143b3-b9be-494e-a1b3-f5a1df66c643" providerId="ADAL" clId="{2B3F6603-02AA-45E0-98B2-686F7E1D1363}" dt="2024-01-25T20:52:25.692" v="77481" actId="6549"/>
          <ac:spMkLst>
            <pc:docMk/>
            <pc:sldMk cId="933805306" sldId="396"/>
            <ac:spMk id="8" creationId="{AA10B7D7-68F3-7B85-C7E3-10B6CBAC0B42}"/>
          </ac:spMkLst>
        </pc:spChg>
        <pc:spChg chg="del">
          <ac:chgData name="Kwanghoon Jeong" userId="f3d143b3-b9be-494e-a1b3-f5a1df66c643" providerId="ADAL" clId="{2B3F6603-02AA-45E0-98B2-686F7E1D1363}" dt="2024-01-25T18:42:02.981" v="76775" actId="478"/>
          <ac:spMkLst>
            <pc:docMk/>
            <pc:sldMk cId="933805306" sldId="396"/>
            <ac:spMk id="9" creationId="{3B72AA76-EDAD-34DD-88CB-7E2F9E3CD7CA}"/>
          </ac:spMkLst>
        </pc:spChg>
        <pc:spChg chg="del mod">
          <ac:chgData name="Kwanghoon Jeong" userId="f3d143b3-b9be-494e-a1b3-f5a1df66c643" providerId="ADAL" clId="{2B3F6603-02AA-45E0-98B2-686F7E1D1363}" dt="2024-01-25T18:42:01.121" v="76774" actId="478"/>
          <ac:spMkLst>
            <pc:docMk/>
            <pc:sldMk cId="933805306" sldId="396"/>
            <ac:spMk id="10" creationId="{3E47DC45-B865-CD0B-EBEE-EBBD6E2DBDAA}"/>
          </ac:spMkLst>
        </pc:spChg>
        <pc:spChg chg="del mod">
          <ac:chgData name="Kwanghoon Jeong" userId="f3d143b3-b9be-494e-a1b3-f5a1df66c643" providerId="ADAL" clId="{2B3F6603-02AA-45E0-98B2-686F7E1D1363}" dt="2024-01-25T18:42:46.794" v="76824" actId="478"/>
          <ac:spMkLst>
            <pc:docMk/>
            <pc:sldMk cId="933805306" sldId="396"/>
            <ac:spMk id="11" creationId="{9505D8D1-FAE8-2E62-B200-6FBCC685EC24}"/>
          </ac:spMkLst>
        </pc:spChg>
        <pc:spChg chg="del mod">
          <ac:chgData name="Kwanghoon Jeong" userId="f3d143b3-b9be-494e-a1b3-f5a1df66c643" providerId="ADAL" clId="{2B3F6603-02AA-45E0-98B2-686F7E1D1363}" dt="2024-01-25T18:42:46.794" v="76824" actId="478"/>
          <ac:spMkLst>
            <pc:docMk/>
            <pc:sldMk cId="933805306" sldId="396"/>
            <ac:spMk id="12" creationId="{9A6C7434-55D5-3DB9-DE98-6223B3CFE26C}"/>
          </ac:spMkLst>
        </pc:spChg>
      </pc:sldChg>
      <pc:sldChg chg="del">
        <pc:chgData name="Kwanghoon Jeong" userId="f3d143b3-b9be-494e-a1b3-f5a1df66c643" providerId="ADAL" clId="{2B3F6603-02AA-45E0-98B2-686F7E1D1363}" dt="2024-01-15T16:34:40.024" v="5" actId="47"/>
        <pc:sldMkLst>
          <pc:docMk/>
          <pc:sldMk cId="2940640009" sldId="397"/>
        </pc:sldMkLst>
      </pc:sldChg>
      <pc:sldChg chg="addSp delSp modSp mod modNotesTx">
        <pc:chgData name="Kwanghoon Jeong" userId="f3d143b3-b9be-494e-a1b3-f5a1df66c643" providerId="ADAL" clId="{2B3F6603-02AA-45E0-98B2-686F7E1D1363}" dt="2024-01-25T18:41:16.443" v="76749"/>
        <pc:sldMkLst>
          <pc:docMk/>
          <pc:sldMk cId="3253228061" sldId="398"/>
        </pc:sldMkLst>
        <pc:spChg chg="add del">
          <ac:chgData name="Kwanghoon Jeong" userId="f3d143b3-b9be-494e-a1b3-f5a1df66c643" providerId="ADAL" clId="{2B3F6603-02AA-45E0-98B2-686F7E1D1363}" dt="2024-01-25T18:41:12.683" v="76748" actId="22"/>
          <ac:spMkLst>
            <pc:docMk/>
            <pc:sldMk cId="3253228061" sldId="398"/>
            <ac:spMk id="3" creationId="{A23FF641-1190-4616-A65B-444599B356A6}"/>
          </ac:spMkLst>
        </pc:spChg>
        <pc:spChg chg="add mod">
          <ac:chgData name="Kwanghoon Jeong" userId="f3d143b3-b9be-494e-a1b3-f5a1df66c643" providerId="ADAL" clId="{2B3F6603-02AA-45E0-98B2-686F7E1D1363}" dt="2024-01-25T18:41:16.443" v="76749"/>
          <ac:spMkLst>
            <pc:docMk/>
            <pc:sldMk cId="3253228061" sldId="398"/>
            <ac:spMk id="4" creationId="{0D8F49FF-3055-EE6B-26CD-A46D35DC21ED}"/>
          </ac:spMkLst>
        </pc:spChg>
        <pc:spChg chg="mod">
          <ac:chgData name="Kwanghoon Jeong" userId="f3d143b3-b9be-494e-a1b3-f5a1df66c643" providerId="ADAL" clId="{2B3F6603-02AA-45E0-98B2-686F7E1D1363}" dt="2024-01-17T05:45:27.204" v="36595" actId="1076"/>
          <ac:spMkLst>
            <pc:docMk/>
            <pc:sldMk cId="3253228061" sldId="398"/>
            <ac:spMk id="116" creationId="{9ABF7749-1C1F-EC26-DB0A-ACB050AE1980}"/>
          </ac:spMkLst>
        </pc:spChg>
        <pc:picChg chg="add mod">
          <ac:chgData name="Kwanghoon Jeong" userId="f3d143b3-b9be-494e-a1b3-f5a1df66c643" providerId="ADAL" clId="{2B3F6603-02AA-45E0-98B2-686F7E1D1363}" dt="2024-01-17T22:47:37.255" v="40979" actId="1076"/>
          <ac:picMkLst>
            <pc:docMk/>
            <pc:sldMk cId="3253228061" sldId="398"/>
            <ac:picMk id="4098" creationId="{2869F404-4722-0E06-5A7E-AA441B18B5CC}"/>
          </ac:picMkLst>
        </pc:picChg>
      </pc:sldChg>
      <pc:sldChg chg="addSp delSp modSp mod modNotesTx">
        <pc:chgData name="Kwanghoon Jeong" userId="f3d143b3-b9be-494e-a1b3-f5a1df66c643" providerId="ADAL" clId="{2B3F6603-02AA-45E0-98B2-686F7E1D1363}" dt="2024-01-25T18:41:03.276" v="76746"/>
        <pc:sldMkLst>
          <pc:docMk/>
          <pc:sldMk cId="881809535" sldId="399"/>
        </pc:sldMkLst>
        <pc:spChg chg="mod">
          <ac:chgData name="Kwanghoon Jeong" userId="f3d143b3-b9be-494e-a1b3-f5a1df66c643" providerId="ADAL" clId="{2B3F6603-02AA-45E0-98B2-686F7E1D1363}" dt="2024-01-17T22:56:15.817" v="42005" actId="404"/>
          <ac:spMkLst>
            <pc:docMk/>
            <pc:sldMk cId="881809535" sldId="399"/>
            <ac:spMk id="2" creationId="{5C168BF2-A54E-8EF3-C6A9-4FEFBFD88445}"/>
          </ac:spMkLst>
        </pc:spChg>
        <pc:spChg chg="del">
          <ac:chgData name="Kwanghoon Jeong" userId="f3d143b3-b9be-494e-a1b3-f5a1df66c643" providerId="ADAL" clId="{2B3F6603-02AA-45E0-98B2-686F7E1D1363}" dt="2024-01-18T17:07:20.531" v="60893" actId="478"/>
          <ac:spMkLst>
            <pc:docMk/>
            <pc:sldMk cId="881809535" sldId="399"/>
            <ac:spMk id="3" creationId="{0062141A-8F53-590A-7EDC-954C2C48744D}"/>
          </ac:spMkLst>
        </pc:spChg>
        <pc:spChg chg="mod">
          <ac:chgData name="Kwanghoon Jeong" userId="f3d143b3-b9be-494e-a1b3-f5a1df66c643" providerId="ADAL" clId="{2B3F6603-02AA-45E0-98B2-686F7E1D1363}" dt="2024-01-25T18:41:03.276" v="76746"/>
          <ac:spMkLst>
            <pc:docMk/>
            <pc:sldMk cId="881809535" sldId="399"/>
            <ac:spMk id="4" creationId="{F886CE6F-D1BB-82FC-128A-138D088D3807}"/>
          </ac:spMkLst>
        </pc:spChg>
        <pc:spChg chg="add del mod">
          <ac:chgData name="Kwanghoon Jeong" userId="f3d143b3-b9be-494e-a1b3-f5a1df66c643" providerId="ADAL" clId="{2B3F6603-02AA-45E0-98B2-686F7E1D1363}" dt="2024-01-18T03:50:32.199" v="48906" actId="1076"/>
          <ac:spMkLst>
            <pc:docMk/>
            <pc:sldMk cId="881809535" sldId="399"/>
            <ac:spMk id="5" creationId="{8A6C05B9-AE47-E908-BCF3-7216D154222C}"/>
          </ac:spMkLst>
        </pc:spChg>
        <pc:spChg chg="mod">
          <ac:chgData name="Kwanghoon Jeong" userId="f3d143b3-b9be-494e-a1b3-f5a1df66c643" providerId="ADAL" clId="{2B3F6603-02AA-45E0-98B2-686F7E1D1363}" dt="2024-01-18T03:50:34.618" v="48907" actId="1076"/>
          <ac:spMkLst>
            <pc:docMk/>
            <pc:sldMk cId="881809535" sldId="399"/>
            <ac:spMk id="6" creationId="{2C2827CE-01E6-446E-D40A-54000DAF0B40}"/>
          </ac:spMkLst>
        </pc:spChg>
        <pc:spChg chg="del mod">
          <ac:chgData name="Kwanghoon Jeong" userId="f3d143b3-b9be-494e-a1b3-f5a1df66c643" providerId="ADAL" clId="{2B3F6603-02AA-45E0-98B2-686F7E1D1363}" dt="2024-01-16T00:03:10.807" v="12935" actId="478"/>
          <ac:spMkLst>
            <pc:docMk/>
            <pc:sldMk cId="881809535" sldId="399"/>
            <ac:spMk id="7" creationId="{7692C559-B8C9-11ED-906E-E008841153D0}"/>
          </ac:spMkLst>
        </pc:spChg>
        <pc:spChg chg="del mod">
          <ac:chgData name="Kwanghoon Jeong" userId="f3d143b3-b9be-494e-a1b3-f5a1df66c643" providerId="ADAL" clId="{2B3F6603-02AA-45E0-98B2-686F7E1D1363}" dt="2024-01-16T00:03:33.944" v="12943" actId="478"/>
          <ac:spMkLst>
            <pc:docMk/>
            <pc:sldMk cId="881809535" sldId="399"/>
            <ac:spMk id="8" creationId="{2FA13132-D1F4-3080-DE9C-5E4DA0B5D2CE}"/>
          </ac:spMkLst>
        </pc:spChg>
        <pc:spChg chg="mod">
          <ac:chgData name="Kwanghoon Jeong" userId="f3d143b3-b9be-494e-a1b3-f5a1df66c643" providerId="ADAL" clId="{2B3F6603-02AA-45E0-98B2-686F7E1D1363}" dt="2024-01-17T23:22:38.410" v="43457" actId="1076"/>
          <ac:spMkLst>
            <pc:docMk/>
            <pc:sldMk cId="881809535" sldId="399"/>
            <ac:spMk id="10" creationId="{307099D4-3AF5-AEB6-20B0-B466D02AEF1A}"/>
          </ac:spMkLst>
        </pc:spChg>
        <pc:spChg chg="mod ord">
          <ac:chgData name="Kwanghoon Jeong" userId="f3d143b3-b9be-494e-a1b3-f5a1df66c643" providerId="ADAL" clId="{2B3F6603-02AA-45E0-98B2-686F7E1D1363}" dt="2024-01-17T23:22:38.410" v="43457" actId="1076"/>
          <ac:spMkLst>
            <pc:docMk/>
            <pc:sldMk cId="881809535" sldId="399"/>
            <ac:spMk id="11" creationId="{0D8F609A-CBCB-119B-5616-306841368159}"/>
          </ac:spMkLst>
        </pc:spChg>
        <pc:spChg chg="mod">
          <ac:chgData name="Kwanghoon Jeong" userId="f3d143b3-b9be-494e-a1b3-f5a1df66c643" providerId="ADAL" clId="{2B3F6603-02AA-45E0-98B2-686F7E1D1363}" dt="2024-01-17T23:22:38.410" v="43457" actId="1076"/>
          <ac:spMkLst>
            <pc:docMk/>
            <pc:sldMk cId="881809535" sldId="399"/>
            <ac:spMk id="12" creationId="{D4844E11-3064-83A4-BA14-1B91E9BE32C3}"/>
          </ac:spMkLst>
        </pc:spChg>
        <pc:spChg chg="mod">
          <ac:chgData name="Kwanghoon Jeong" userId="f3d143b3-b9be-494e-a1b3-f5a1df66c643" providerId="ADAL" clId="{2B3F6603-02AA-45E0-98B2-686F7E1D1363}" dt="2024-01-17T23:07:39.143" v="42642" actId="14100"/>
          <ac:spMkLst>
            <pc:docMk/>
            <pc:sldMk cId="881809535" sldId="399"/>
            <ac:spMk id="13" creationId="{59A9D17D-5FBA-A5A9-D71A-340562DC92A1}"/>
          </ac:spMkLst>
        </pc:spChg>
        <pc:spChg chg="del mod">
          <ac:chgData name="Kwanghoon Jeong" userId="f3d143b3-b9be-494e-a1b3-f5a1df66c643" providerId="ADAL" clId="{2B3F6603-02AA-45E0-98B2-686F7E1D1363}" dt="2024-01-17T23:21:55.693" v="43443" actId="478"/>
          <ac:spMkLst>
            <pc:docMk/>
            <pc:sldMk cId="881809535" sldId="399"/>
            <ac:spMk id="14" creationId="{6F569EA5-B5F4-8EB0-03DB-019A5474A0D1}"/>
          </ac:spMkLst>
        </pc:spChg>
        <pc:spChg chg="del mod">
          <ac:chgData name="Kwanghoon Jeong" userId="f3d143b3-b9be-494e-a1b3-f5a1df66c643" providerId="ADAL" clId="{2B3F6603-02AA-45E0-98B2-686F7E1D1363}" dt="2024-01-17T23:23:08.475" v="43487" actId="478"/>
          <ac:spMkLst>
            <pc:docMk/>
            <pc:sldMk cId="881809535" sldId="399"/>
            <ac:spMk id="15" creationId="{A4239073-D3B1-2FD3-D6B0-F44529404921}"/>
          </ac:spMkLst>
        </pc:spChg>
        <pc:spChg chg="del mod">
          <ac:chgData name="Kwanghoon Jeong" userId="f3d143b3-b9be-494e-a1b3-f5a1df66c643" providerId="ADAL" clId="{2B3F6603-02AA-45E0-98B2-686F7E1D1363}" dt="2024-01-17T05:53:00.569" v="36675" actId="478"/>
          <ac:spMkLst>
            <pc:docMk/>
            <pc:sldMk cId="881809535" sldId="399"/>
            <ac:spMk id="16" creationId="{EB16FA73-6C26-F72F-D972-FE32F4A497DF}"/>
          </ac:spMkLst>
        </pc:spChg>
        <pc:spChg chg="mod">
          <ac:chgData name="Kwanghoon Jeong" userId="f3d143b3-b9be-494e-a1b3-f5a1df66c643" providerId="ADAL" clId="{2B3F6603-02AA-45E0-98B2-686F7E1D1363}" dt="2024-01-18T03:50:14.434" v="48902" actId="1076"/>
          <ac:spMkLst>
            <pc:docMk/>
            <pc:sldMk cId="881809535" sldId="399"/>
            <ac:spMk id="17" creationId="{6A99FE79-9AE6-E44F-533F-6C7DCF8C5806}"/>
          </ac:spMkLst>
        </pc:spChg>
        <pc:spChg chg="del mod topLvl">
          <ac:chgData name="Kwanghoon Jeong" userId="f3d143b3-b9be-494e-a1b3-f5a1df66c643" providerId="ADAL" clId="{2B3F6603-02AA-45E0-98B2-686F7E1D1363}" dt="2024-01-17T05:52:02.983" v="36655" actId="478"/>
          <ac:spMkLst>
            <pc:docMk/>
            <pc:sldMk cId="881809535" sldId="399"/>
            <ac:spMk id="19" creationId="{2589DD40-7FE4-93FF-D151-2D2A6C58558B}"/>
          </ac:spMkLst>
        </pc:spChg>
        <pc:spChg chg="del mod topLvl">
          <ac:chgData name="Kwanghoon Jeong" userId="f3d143b3-b9be-494e-a1b3-f5a1df66c643" providerId="ADAL" clId="{2B3F6603-02AA-45E0-98B2-686F7E1D1363}" dt="2024-01-17T05:52:02.983" v="36655" actId="478"/>
          <ac:spMkLst>
            <pc:docMk/>
            <pc:sldMk cId="881809535" sldId="399"/>
            <ac:spMk id="20" creationId="{FD871856-3521-31C7-D461-3E9C364199CF}"/>
          </ac:spMkLst>
        </pc:spChg>
        <pc:spChg chg="del mod topLvl">
          <ac:chgData name="Kwanghoon Jeong" userId="f3d143b3-b9be-494e-a1b3-f5a1df66c643" providerId="ADAL" clId="{2B3F6603-02AA-45E0-98B2-686F7E1D1363}" dt="2024-01-17T05:52:02.983" v="36655" actId="478"/>
          <ac:spMkLst>
            <pc:docMk/>
            <pc:sldMk cId="881809535" sldId="399"/>
            <ac:spMk id="21" creationId="{0501B60D-6CAF-C00F-36D3-AA93560F5A60}"/>
          </ac:spMkLst>
        </pc:spChg>
        <pc:spChg chg="add del mod">
          <ac:chgData name="Kwanghoon Jeong" userId="f3d143b3-b9be-494e-a1b3-f5a1df66c643" providerId="ADAL" clId="{2B3F6603-02AA-45E0-98B2-686F7E1D1363}" dt="2024-01-17T06:00:13.923" v="36723" actId="478"/>
          <ac:spMkLst>
            <pc:docMk/>
            <pc:sldMk cId="881809535" sldId="399"/>
            <ac:spMk id="22" creationId="{557ACAF4-AEF5-ACC1-EB6E-B57770B1B29C}"/>
          </ac:spMkLst>
        </pc:spChg>
        <pc:spChg chg="add del">
          <ac:chgData name="Kwanghoon Jeong" userId="f3d143b3-b9be-494e-a1b3-f5a1df66c643" providerId="ADAL" clId="{2B3F6603-02AA-45E0-98B2-686F7E1D1363}" dt="2024-01-17T18:48:36.550" v="37202"/>
          <ac:spMkLst>
            <pc:docMk/>
            <pc:sldMk cId="881809535" sldId="399"/>
            <ac:spMk id="25" creationId="{FE407318-C5FF-33F7-BF1B-82F8D1BA88FB}"/>
          </ac:spMkLst>
        </pc:spChg>
        <pc:spChg chg="add del">
          <ac:chgData name="Kwanghoon Jeong" userId="f3d143b3-b9be-494e-a1b3-f5a1df66c643" providerId="ADAL" clId="{2B3F6603-02AA-45E0-98B2-686F7E1D1363}" dt="2024-01-17T21:32:54.647" v="37875" actId="22"/>
          <ac:spMkLst>
            <pc:docMk/>
            <pc:sldMk cId="881809535" sldId="399"/>
            <ac:spMk id="27" creationId="{A85C8097-F9AB-E1DA-B352-296D5C725D77}"/>
          </ac:spMkLst>
        </pc:spChg>
        <pc:spChg chg="add mod">
          <ac:chgData name="Kwanghoon Jeong" userId="f3d143b3-b9be-494e-a1b3-f5a1df66c643" providerId="ADAL" clId="{2B3F6603-02AA-45E0-98B2-686F7E1D1363}" dt="2024-01-17T23:07:47.462" v="42644" actId="1076"/>
          <ac:spMkLst>
            <pc:docMk/>
            <pc:sldMk cId="881809535" sldId="399"/>
            <ac:spMk id="28" creationId="{2B0206F1-2823-7D72-9B19-B05805C3602F}"/>
          </ac:spMkLst>
        </pc:spChg>
        <pc:spChg chg="add mod">
          <ac:chgData name="Kwanghoon Jeong" userId="f3d143b3-b9be-494e-a1b3-f5a1df66c643" providerId="ADAL" clId="{2B3F6603-02AA-45E0-98B2-686F7E1D1363}" dt="2024-01-17T23:24:09.913" v="43527" actId="1076"/>
          <ac:spMkLst>
            <pc:docMk/>
            <pc:sldMk cId="881809535" sldId="399"/>
            <ac:spMk id="30" creationId="{C74A2560-C858-59C0-955A-DF1B5A4ABDEB}"/>
          </ac:spMkLst>
        </pc:spChg>
        <pc:spChg chg="add mod">
          <ac:chgData name="Kwanghoon Jeong" userId="f3d143b3-b9be-494e-a1b3-f5a1df66c643" providerId="ADAL" clId="{2B3F6603-02AA-45E0-98B2-686F7E1D1363}" dt="2024-01-18T03:54:37.899" v="48922" actId="14100"/>
          <ac:spMkLst>
            <pc:docMk/>
            <pc:sldMk cId="881809535" sldId="399"/>
            <ac:spMk id="31" creationId="{9E5DBBC6-A094-C6D7-A74D-F858BCB77ABA}"/>
          </ac:spMkLst>
        </pc:spChg>
        <pc:grpChg chg="add del mod">
          <ac:chgData name="Kwanghoon Jeong" userId="f3d143b3-b9be-494e-a1b3-f5a1df66c643" providerId="ADAL" clId="{2B3F6603-02AA-45E0-98B2-686F7E1D1363}" dt="2024-01-17T05:51:59.332" v="36654" actId="165"/>
          <ac:grpSpMkLst>
            <pc:docMk/>
            <pc:sldMk cId="881809535" sldId="399"/>
            <ac:grpSpMk id="7" creationId="{4EE38E0B-BBAF-3EF0-53C1-4EFC9CE6E7E5}"/>
          </ac:grpSpMkLst>
        </pc:grpChg>
        <pc:picChg chg="mod ord topLvl">
          <ac:chgData name="Kwanghoon Jeong" userId="f3d143b3-b9be-494e-a1b3-f5a1df66c643" providerId="ADAL" clId="{2B3F6603-02AA-45E0-98B2-686F7E1D1363}" dt="2024-01-18T03:50:00.692" v="48898" actId="1076"/>
          <ac:picMkLst>
            <pc:docMk/>
            <pc:sldMk cId="881809535" sldId="399"/>
            <ac:picMk id="8" creationId="{0B5E4AC7-A9AD-F24B-A866-7542495975A5}"/>
          </ac:picMkLst>
        </pc:picChg>
        <pc:picChg chg="mod ord topLvl">
          <ac:chgData name="Kwanghoon Jeong" userId="f3d143b3-b9be-494e-a1b3-f5a1df66c643" providerId="ADAL" clId="{2B3F6603-02AA-45E0-98B2-686F7E1D1363}" dt="2024-01-18T03:50:04.471" v="48899" actId="1076"/>
          <ac:picMkLst>
            <pc:docMk/>
            <pc:sldMk cId="881809535" sldId="399"/>
            <ac:picMk id="9" creationId="{5F261E65-938B-1494-B51B-DE6C496F3CCC}"/>
          </ac:picMkLst>
        </pc:picChg>
        <pc:picChg chg="mod topLvl">
          <ac:chgData name="Kwanghoon Jeong" userId="f3d143b3-b9be-494e-a1b3-f5a1df66c643" providerId="ADAL" clId="{2B3F6603-02AA-45E0-98B2-686F7E1D1363}" dt="2024-01-18T03:50:00.692" v="48898" actId="1076"/>
          <ac:picMkLst>
            <pc:docMk/>
            <pc:sldMk cId="881809535" sldId="399"/>
            <ac:picMk id="18" creationId="{CF2165D0-0643-5029-FCCE-3EE42B1EB447}"/>
          </ac:picMkLst>
        </pc:picChg>
        <pc:picChg chg="add del mod">
          <ac:chgData name="Kwanghoon Jeong" userId="f3d143b3-b9be-494e-a1b3-f5a1df66c643" providerId="ADAL" clId="{2B3F6603-02AA-45E0-98B2-686F7E1D1363}" dt="2024-01-17T18:48:35.480" v="37200" actId="478"/>
          <ac:picMkLst>
            <pc:docMk/>
            <pc:sldMk cId="881809535" sldId="399"/>
            <ac:picMk id="24" creationId="{674E2086-73FC-B2D7-63FE-D2ABCEBAA797}"/>
          </ac:picMkLst>
        </pc:picChg>
        <pc:picChg chg="add mod">
          <ac:chgData name="Kwanghoon Jeong" userId="f3d143b3-b9be-494e-a1b3-f5a1df66c643" providerId="ADAL" clId="{2B3F6603-02AA-45E0-98B2-686F7E1D1363}" dt="2024-01-18T03:49:50.912" v="48893" actId="1076"/>
          <ac:picMkLst>
            <pc:docMk/>
            <pc:sldMk cId="881809535" sldId="399"/>
            <ac:picMk id="29" creationId="{356BF35C-07E9-E7E2-256D-0EB291C39A2C}"/>
          </ac:picMkLst>
        </pc:picChg>
        <pc:picChg chg="add del mod">
          <ac:chgData name="Kwanghoon Jeong" userId="f3d143b3-b9be-494e-a1b3-f5a1df66c643" providerId="ADAL" clId="{2B3F6603-02AA-45E0-98B2-686F7E1D1363}" dt="2024-01-17T20:16:46.987" v="37243" actId="478"/>
          <ac:picMkLst>
            <pc:docMk/>
            <pc:sldMk cId="881809535" sldId="399"/>
            <ac:picMk id="1028" creationId="{4119F778-3747-EB9E-B9AB-741CE25AF23F}"/>
          </ac:picMkLst>
        </pc:picChg>
        <pc:picChg chg="add del mod">
          <ac:chgData name="Kwanghoon Jeong" userId="f3d143b3-b9be-494e-a1b3-f5a1df66c643" providerId="ADAL" clId="{2B3F6603-02AA-45E0-98B2-686F7E1D1363}" dt="2024-01-17T20:17:14.025" v="37251" actId="21"/>
          <ac:picMkLst>
            <pc:docMk/>
            <pc:sldMk cId="881809535" sldId="399"/>
            <ac:picMk id="1030" creationId="{EE68C730-43C2-4D9E-0D3B-CA36120BAF2E}"/>
          </ac:picMkLst>
        </pc:picChg>
        <pc:picChg chg="add mod">
          <ac:chgData name="Kwanghoon Jeong" userId="f3d143b3-b9be-494e-a1b3-f5a1df66c643" providerId="ADAL" clId="{2B3F6603-02AA-45E0-98B2-686F7E1D1363}" dt="2024-01-18T03:50:09.443" v="48901" actId="1076"/>
          <ac:picMkLst>
            <pc:docMk/>
            <pc:sldMk cId="881809535" sldId="399"/>
            <ac:picMk id="1032" creationId="{79930EFB-8081-D896-3609-894C6AD15BF8}"/>
          </ac:picMkLst>
        </pc:picChg>
        <pc:picChg chg="add del mod">
          <ac:chgData name="Kwanghoon Jeong" userId="f3d143b3-b9be-494e-a1b3-f5a1df66c643" providerId="ADAL" clId="{2B3F6603-02AA-45E0-98B2-686F7E1D1363}" dt="2024-01-17T21:33:41.238" v="37886" actId="478"/>
          <ac:picMkLst>
            <pc:docMk/>
            <pc:sldMk cId="881809535" sldId="399"/>
            <ac:picMk id="1034" creationId="{3DA8AC87-376A-D2B3-9F0E-51805309CCA8}"/>
          </ac:picMkLst>
        </pc:picChg>
        <pc:picChg chg="add mod">
          <ac:chgData name="Kwanghoon Jeong" userId="f3d143b3-b9be-494e-a1b3-f5a1df66c643" providerId="ADAL" clId="{2B3F6603-02AA-45E0-98B2-686F7E1D1363}" dt="2024-01-18T03:50:22.593" v="48905" actId="1076"/>
          <ac:picMkLst>
            <pc:docMk/>
            <pc:sldMk cId="881809535" sldId="399"/>
            <ac:picMk id="1036" creationId="{89C062F3-6446-98BA-D7AA-DAFC12D95D10}"/>
          </ac:picMkLst>
        </pc:picChg>
      </pc:sldChg>
      <pc:sldChg chg="del">
        <pc:chgData name="Kwanghoon Jeong" userId="f3d143b3-b9be-494e-a1b3-f5a1df66c643" providerId="ADAL" clId="{2B3F6603-02AA-45E0-98B2-686F7E1D1363}" dt="2024-01-15T16:34:47.214" v="6" actId="47"/>
        <pc:sldMkLst>
          <pc:docMk/>
          <pc:sldMk cId="1437631477" sldId="400"/>
        </pc:sldMkLst>
      </pc:sldChg>
      <pc:sldChg chg="del ord modNotesTx">
        <pc:chgData name="Kwanghoon Jeong" userId="f3d143b3-b9be-494e-a1b3-f5a1df66c643" providerId="ADAL" clId="{2B3F6603-02AA-45E0-98B2-686F7E1D1363}" dt="2024-01-25T05:09:01.853" v="66491" actId="47"/>
        <pc:sldMkLst>
          <pc:docMk/>
          <pc:sldMk cId="1900699437" sldId="402"/>
        </pc:sldMkLst>
      </pc:sldChg>
      <pc:sldChg chg="del">
        <pc:chgData name="Kwanghoon Jeong" userId="f3d143b3-b9be-494e-a1b3-f5a1df66c643" providerId="ADAL" clId="{2B3F6603-02AA-45E0-98B2-686F7E1D1363}" dt="2024-01-15T16:34:36.867" v="3" actId="47"/>
        <pc:sldMkLst>
          <pc:docMk/>
          <pc:sldMk cId="2779072784" sldId="403"/>
        </pc:sldMkLst>
      </pc:sldChg>
      <pc:sldChg chg="del">
        <pc:chgData name="Kwanghoon Jeong" userId="f3d143b3-b9be-494e-a1b3-f5a1df66c643" providerId="ADAL" clId="{2B3F6603-02AA-45E0-98B2-686F7E1D1363}" dt="2024-01-15T16:35:04.600" v="10" actId="47"/>
        <pc:sldMkLst>
          <pc:docMk/>
          <pc:sldMk cId="3188263995" sldId="405"/>
        </pc:sldMkLst>
      </pc:sldChg>
      <pc:sldChg chg="addSp delSp modSp mod delAnim modAnim modNotesTx">
        <pc:chgData name="Kwanghoon Jeong" userId="f3d143b3-b9be-494e-a1b3-f5a1df66c643" providerId="ADAL" clId="{2B3F6603-02AA-45E0-98B2-686F7E1D1363}" dt="2024-01-25T18:40:50.901" v="76742"/>
        <pc:sldMkLst>
          <pc:docMk/>
          <pc:sldMk cId="3607082318" sldId="407"/>
        </pc:sldMkLst>
        <pc:spChg chg="del">
          <ac:chgData name="Kwanghoon Jeong" userId="f3d143b3-b9be-494e-a1b3-f5a1df66c643" providerId="ADAL" clId="{2B3F6603-02AA-45E0-98B2-686F7E1D1363}" dt="2024-01-18T17:07:29.867" v="60897" actId="478"/>
          <ac:spMkLst>
            <pc:docMk/>
            <pc:sldMk cId="3607082318" sldId="407"/>
            <ac:spMk id="3" creationId="{A869C161-43AE-740D-4FBA-828DDB69CD15}"/>
          </ac:spMkLst>
        </pc:spChg>
        <pc:spChg chg="mod">
          <ac:chgData name="Kwanghoon Jeong" userId="f3d143b3-b9be-494e-a1b3-f5a1df66c643" providerId="ADAL" clId="{2B3F6603-02AA-45E0-98B2-686F7E1D1363}" dt="2024-01-25T18:40:50.901" v="76742"/>
          <ac:spMkLst>
            <pc:docMk/>
            <pc:sldMk cId="3607082318" sldId="407"/>
            <ac:spMk id="4" creationId="{8C85B341-E31A-499D-26E0-0E7F835AB328}"/>
          </ac:spMkLst>
        </pc:spChg>
        <pc:spChg chg="add del mod">
          <ac:chgData name="Kwanghoon Jeong" userId="f3d143b3-b9be-494e-a1b3-f5a1df66c643" providerId="ADAL" clId="{2B3F6603-02AA-45E0-98B2-686F7E1D1363}" dt="2024-01-18T04:51:54.774" v="51448" actId="478"/>
          <ac:spMkLst>
            <pc:docMk/>
            <pc:sldMk cId="3607082318" sldId="407"/>
            <ac:spMk id="13" creationId="{8E1B00A6-5BE9-E644-32D6-93B51B6CC548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15" creationId="{6D2A75CB-8C6D-009A-D542-303124B7A237}"/>
          </ac:spMkLst>
        </pc:spChg>
        <pc:spChg chg="add del mod">
          <ac:chgData name="Kwanghoon Jeong" userId="f3d143b3-b9be-494e-a1b3-f5a1df66c643" providerId="ADAL" clId="{2B3F6603-02AA-45E0-98B2-686F7E1D1363}" dt="2024-01-18T04:55:11.626" v="51499" actId="478"/>
          <ac:spMkLst>
            <pc:docMk/>
            <pc:sldMk cId="3607082318" sldId="407"/>
            <ac:spMk id="16" creationId="{FA3FC122-BDCB-031F-581E-42ACAC7D409D}"/>
          </ac:spMkLst>
        </pc:spChg>
        <pc:spChg chg="add del mod">
          <ac:chgData name="Kwanghoon Jeong" userId="f3d143b3-b9be-494e-a1b3-f5a1df66c643" providerId="ADAL" clId="{2B3F6603-02AA-45E0-98B2-686F7E1D1363}" dt="2024-01-18T04:52:16.185" v="51454"/>
          <ac:spMkLst>
            <pc:docMk/>
            <pc:sldMk cId="3607082318" sldId="407"/>
            <ac:spMk id="17" creationId="{0186FB7B-1AC2-3D77-05D8-41B8FE9F3232}"/>
          </ac:spMkLst>
        </pc:spChg>
        <pc:spChg chg="add del mod">
          <ac:chgData name="Kwanghoon Jeong" userId="f3d143b3-b9be-494e-a1b3-f5a1df66c643" providerId="ADAL" clId="{2B3F6603-02AA-45E0-98B2-686F7E1D1363}" dt="2024-01-18T04:53:07.372" v="51468"/>
          <ac:spMkLst>
            <pc:docMk/>
            <pc:sldMk cId="3607082318" sldId="407"/>
            <ac:spMk id="19" creationId="{DD38B5F6-0C79-793D-CD7C-28B86F9B769D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9" creationId="{C981F7C4-878C-5E43-0A07-07911DCC5F0D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61" creationId="{3BB37D75-9B75-E391-8BEA-61A058B075A9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63" creationId="{4CF9031F-A49D-B6DB-9096-099D5716DD48}"/>
          </ac:spMkLst>
        </pc:spChg>
        <pc:spChg chg="add del mod">
          <ac:chgData name="Kwanghoon Jeong" userId="f3d143b3-b9be-494e-a1b3-f5a1df66c643" providerId="ADAL" clId="{2B3F6603-02AA-45E0-98B2-686F7E1D1363}" dt="2024-01-18T16:22:45.239" v="57462" actId="478"/>
          <ac:spMkLst>
            <pc:docMk/>
            <pc:sldMk cId="3607082318" sldId="407"/>
            <ac:spMk id="5120" creationId="{E06F2FC0-D2FF-619B-9A3B-5A017E2FD9DC}"/>
          </ac:spMkLst>
        </pc:spChg>
        <pc:spChg chg="add del mod">
          <ac:chgData name="Kwanghoon Jeong" userId="f3d143b3-b9be-494e-a1b3-f5a1df66c643" providerId="ADAL" clId="{2B3F6603-02AA-45E0-98B2-686F7E1D1363}" dt="2024-01-18T16:22:31.954" v="57456" actId="478"/>
          <ac:spMkLst>
            <pc:docMk/>
            <pc:sldMk cId="3607082318" sldId="407"/>
            <ac:spMk id="5121" creationId="{BD651B04-6455-F694-F4C8-EF2A7D97E35A}"/>
          </ac:spMkLst>
        </pc:spChg>
        <pc:spChg chg="add del mod">
          <ac:chgData name="Kwanghoon Jeong" userId="f3d143b3-b9be-494e-a1b3-f5a1df66c643" providerId="ADAL" clId="{2B3F6603-02AA-45E0-98B2-686F7E1D1363}" dt="2024-01-18T05:02:55.455" v="51837" actId="478"/>
          <ac:spMkLst>
            <pc:docMk/>
            <pc:sldMk cId="3607082318" sldId="407"/>
            <ac:spMk id="5125" creationId="{28A35043-3C05-99E3-5F08-555C0FF04DBA}"/>
          </ac:spMkLst>
        </pc:spChg>
        <pc:spChg chg="add del mod">
          <ac:chgData name="Kwanghoon Jeong" userId="f3d143b3-b9be-494e-a1b3-f5a1df66c643" providerId="ADAL" clId="{2B3F6603-02AA-45E0-98B2-686F7E1D1363}" dt="2024-01-18T05:05:11.845" v="51889" actId="478"/>
          <ac:spMkLst>
            <pc:docMk/>
            <pc:sldMk cId="3607082318" sldId="407"/>
            <ac:spMk id="5126" creationId="{443D22BB-D79D-9094-27EC-86A4FAFDC62E}"/>
          </ac:spMkLst>
        </pc:spChg>
        <pc:spChg chg="add del mod">
          <ac:chgData name="Kwanghoon Jeong" userId="f3d143b3-b9be-494e-a1b3-f5a1df66c643" providerId="ADAL" clId="{2B3F6603-02AA-45E0-98B2-686F7E1D1363}" dt="2024-01-18T05:05:14.029" v="51890" actId="478"/>
          <ac:spMkLst>
            <pc:docMk/>
            <pc:sldMk cId="3607082318" sldId="407"/>
            <ac:spMk id="5127" creationId="{36567211-9EB4-C3A2-3940-8A277DAB14DC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28" creationId="{FEABF779-6C46-5946-10A2-D42848E421D6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30" creationId="{CEE764C7-B6AE-8498-2130-00959A0078CD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31" creationId="{0CFD0984-115F-9B32-F394-0C6E2DEB6A45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36" creationId="{1F276989-017E-4FEC-394B-359F5CBDE27D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41" creationId="{9ECB80C3-D7F1-9FF5-B8A3-77D65633D0CB}"/>
          </ac:spMkLst>
        </pc:spChg>
        <pc:spChg chg="add del mod">
          <ac:chgData name="Kwanghoon Jeong" userId="f3d143b3-b9be-494e-a1b3-f5a1df66c643" providerId="ADAL" clId="{2B3F6603-02AA-45E0-98B2-686F7E1D1363}" dt="2024-01-18T05:08:02.733" v="51949" actId="11529"/>
          <ac:spMkLst>
            <pc:docMk/>
            <pc:sldMk cId="3607082318" sldId="407"/>
            <ac:spMk id="5148" creationId="{FFCF0C16-5590-946A-FCEC-509C0B31F06C}"/>
          </ac:spMkLst>
        </pc:spChg>
        <pc:spChg chg="add mod">
          <ac:chgData name="Kwanghoon Jeong" userId="f3d143b3-b9be-494e-a1b3-f5a1df66c643" providerId="ADAL" clId="{2B3F6603-02AA-45E0-98B2-686F7E1D1363}" dt="2024-01-18T05:07:59.299" v="51941" actId="571"/>
          <ac:spMkLst>
            <pc:docMk/>
            <pc:sldMk cId="3607082318" sldId="407"/>
            <ac:spMk id="5153" creationId="{A52B26A0-B40B-242B-819A-9F78488CCC51}"/>
          </ac:spMkLst>
        </pc:spChg>
        <pc:spChg chg="add mod">
          <ac:chgData name="Kwanghoon Jeong" userId="f3d143b3-b9be-494e-a1b3-f5a1df66c643" providerId="ADAL" clId="{2B3F6603-02AA-45E0-98B2-686F7E1D1363}" dt="2024-01-18T05:07:58.367" v="51938" actId="571"/>
          <ac:spMkLst>
            <pc:docMk/>
            <pc:sldMk cId="3607082318" sldId="407"/>
            <ac:spMk id="5154" creationId="{D6012147-8AA5-4BB4-D9B9-859964B4B96C}"/>
          </ac:spMkLst>
        </pc:spChg>
        <pc:spChg chg="add mod">
          <ac:chgData name="Kwanghoon Jeong" userId="f3d143b3-b9be-494e-a1b3-f5a1df66c643" providerId="ADAL" clId="{2B3F6603-02AA-45E0-98B2-686F7E1D1363}" dt="2024-01-18T05:07:51.789" v="51936" actId="571"/>
          <ac:spMkLst>
            <pc:docMk/>
            <pc:sldMk cId="3607082318" sldId="407"/>
            <ac:spMk id="5163" creationId="{630A34FF-37C7-05CE-C122-24A97296F2CE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64" creationId="{A57C7178-3CDB-6746-EF4D-0C0F83DA3D1F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65" creationId="{76FEF680-4FB8-F225-D95C-8EF05969C3DF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66" creationId="{F9CAAA13-A28B-85E7-843E-993FA4AA6818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67" creationId="{DA40B7F0-C6D0-8B64-9AF7-D74AF1FFC39B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68" creationId="{EFA8E5A8-09B1-92CE-7C2E-9916A7D152AD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69" creationId="{4D137820-875C-A357-461C-602EB6C9066E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71" creationId="{E9159412-90D6-8349-4A67-29B1D9F0F9F9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172" creationId="{80474C1F-0C03-A031-64AD-AEAB320EC7B8}"/>
          </ac:spMkLst>
        </pc:spChg>
        <pc:spChg chg="mod">
          <ac:chgData name="Kwanghoon Jeong" userId="f3d143b3-b9be-494e-a1b3-f5a1df66c643" providerId="ADAL" clId="{2B3F6603-02AA-45E0-98B2-686F7E1D1363}" dt="2024-01-18T05:22:19.954" v="52563" actId="1076"/>
          <ac:spMkLst>
            <pc:docMk/>
            <pc:sldMk cId="3607082318" sldId="407"/>
            <ac:spMk id="5178" creationId="{ED68A7A7-6B1D-F7A1-0464-22EC70902B88}"/>
          </ac:spMkLst>
        </pc:spChg>
        <pc:spChg chg="mod">
          <ac:chgData name="Kwanghoon Jeong" userId="f3d143b3-b9be-494e-a1b3-f5a1df66c643" providerId="ADAL" clId="{2B3F6603-02AA-45E0-98B2-686F7E1D1363}" dt="2024-01-18T05:22:19.954" v="52563" actId="1076"/>
          <ac:spMkLst>
            <pc:docMk/>
            <pc:sldMk cId="3607082318" sldId="407"/>
            <ac:spMk id="5179" creationId="{731EF31E-3F95-2D10-591A-068DA6E906F8}"/>
          </ac:spMkLst>
        </pc:spChg>
        <pc:spChg chg="mod">
          <ac:chgData name="Kwanghoon Jeong" userId="f3d143b3-b9be-494e-a1b3-f5a1df66c643" providerId="ADAL" clId="{2B3F6603-02AA-45E0-98B2-686F7E1D1363}" dt="2024-01-18T05:22:19.954" v="52563" actId="1076"/>
          <ac:spMkLst>
            <pc:docMk/>
            <pc:sldMk cId="3607082318" sldId="407"/>
            <ac:spMk id="5180" creationId="{08DE195A-A7CC-E141-89B7-B0DA604377B6}"/>
          </ac:spMkLst>
        </pc:spChg>
        <pc:spChg chg="mod">
          <ac:chgData name="Kwanghoon Jeong" userId="f3d143b3-b9be-494e-a1b3-f5a1df66c643" providerId="ADAL" clId="{2B3F6603-02AA-45E0-98B2-686F7E1D1363}" dt="2024-01-18T05:22:19.954" v="52563" actId="1076"/>
          <ac:spMkLst>
            <pc:docMk/>
            <pc:sldMk cId="3607082318" sldId="407"/>
            <ac:spMk id="5181" creationId="{45D28903-F894-C9A5-BC23-7B26A032CD0C}"/>
          </ac:spMkLst>
        </pc:spChg>
        <pc:spChg chg="mod">
          <ac:chgData name="Kwanghoon Jeong" userId="f3d143b3-b9be-494e-a1b3-f5a1df66c643" providerId="ADAL" clId="{2B3F6603-02AA-45E0-98B2-686F7E1D1363}" dt="2024-01-18T05:37:52.974" v="52961"/>
          <ac:spMkLst>
            <pc:docMk/>
            <pc:sldMk cId="3607082318" sldId="407"/>
            <ac:spMk id="5193" creationId="{17AD8370-AC85-AEB2-7257-3808F46FA264}"/>
          </ac:spMkLst>
        </pc:spChg>
        <pc:spChg chg="mod">
          <ac:chgData name="Kwanghoon Jeong" userId="f3d143b3-b9be-494e-a1b3-f5a1df66c643" providerId="ADAL" clId="{2B3F6603-02AA-45E0-98B2-686F7E1D1363}" dt="2024-01-18T05:37:52.974" v="52961"/>
          <ac:spMkLst>
            <pc:docMk/>
            <pc:sldMk cId="3607082318" sldId="407"/>
            <ac:spMk id="5194" creationId="{ECEC9580-9EA0-CEDF-732F-0BBE0064D26B}"/>
          </ac:spMkLst>
        </pc:spChg>
        <pc:spChg chg="mod">
          <ac:chgData name="Kwanghoon Jeong" userId="f3d143b3-b9be-494e-a1b3-f5a1df66c643" providerId="ADAL" clId="{2B3F6603-02AA-45E0-98B2-686F7E1D1363}" dt="2024-01-18T05:37:52.974" v="52961"/>
          <ac:spMkLst>
            <pc:docMk/>
            <pc:sldMk cId="3607082318" sldId="407"/>
            <ac:spMk id="5195" creationId="{54462CD4-F652-EB4C-03E8-988FCEBFFFE3}"/>
          </ac:spMkLst>
        </pc:spChg>
        <pc:spChg chg="mod">
          <ac:chgData name="Kwanghoon Jeong" userId="f3d143b3-b9be-494e-a1b3-f5a1df66c643" providerId="ADAL" clId="{2B3F6603-02AA-45E0-98B2-686F7E1D1363}" dt="2024-01-18T05:37:52.974" v="52961"/>
          <ac:spMkLst>
            <pc:docMk/>
            <pc:sldMk cId="3607082318" sldId="407"/>
            <ac:spMk id="5196" creationId="{9D44EC4F-D8A1-E06A-39C4-B276A6B5B7AA}"/>
          </ac:spMkLst>
        </pc:spChg>
        <pc:spChg chg="mod">
          <ac:chgData name="Kwanghoon Jeong" userId="f3d143b3-b9be-494e-a1b3-f5a1df66c643" providerId="ADAL" clId="{2B3F6603-02AA-45E0-98B2-686F7E1D1363}" dt="2024-01-18T05:37:52.974" v="52961"/>
          <ac:spMkLst>
            <pc:docMk/>
            <pc:sldMk cId="3607082318" sldId="407"/>
            <ac:spMk id="5197" creationId="{2369B74F-94EA-1AF0-7C8E-20B192135B63}"/>
          </ac:spMkLst>
        </pc:spChg>
        <pc:spChg chg="mod">
          <ac:chgData name="Kwanghoon Jeong" userId="f3d143b3-b9be-494e-a1b3-f5a1df66c643" providerId="ADAL" clId="{2B3F6603-02AA-45E0-98B2-686F7E1D1363}" dt="2024-01-18T05:37:52.974" v="52961"/>
          <ac:spMkLst>
            <pc:docMk/>
            <pc:sldMk cId="3607082318" sldId="407"/>
            <ac:spMk id="5198" creationId="{3492786C-FF28-45E6-606C-E809BE210FB3}"/>
          </ac:spMkLst>
        </pc:spChg>
        <pc:spChg chg="mod">
          <ac:chgData name="Kwanghoon Jeong" userId="f3d143b3-b9be-494e-a1b3-f5a1df66c643" providerId="ADAL" clId="{2B3F6603-02AA-45E0-98B2-686F7E1D1363}" dt="2024-01-18T05:37:52.974" v="52961"/>
          <ac:spMkLst>
            <pc:docMk/>
            <pc:sldMk cId="3607082318" sldId="407"/>
            <ac:spMk id="5199" creationId="{378B27B7-8D82-AD7E-4FFA-172C2DD3E564}"/>
          </ac:spMkLst>
        </pc:spChg>
        <pc:spChg chg="add mod">
          <ac:chgData name="Kwanghoon Jeong" userId="f3d143b3-b9be-494e-a1b3-f5a1df66c643" providerId="ADAL" clId="{2B3F6603-02AA-45E0-98B2-686F7E1D1363}" dt="2024-01-18T06:02:48.290" v="54680" actId="1076"/>
          <ac:spMkLst>
            <pc:docMk/>
            <pc:sldMk cId="3607082318" sldId="407"/>
            <ac:spMk id="5200" creationId="{25D1EA35-D8FC-56D6-7EA1-16DFCC6A1515}"/>
          </ac:spMkLst>
        </pc:spChg>
        <pc:spChg chg="add mod">
          <ac:chgData name="Kwanghoon Jeong" userId="f3d143b3-b9be-494e-a1b3-f5a1df66c643" providerId="ADAL" clId="{2B3F6603-02AA-45E0-98B2-686F7E1D1363}" dt="2024-01-18T16:22:52.136" v="57463" actId="571"/>
          <ac:spMkLst>
            <pc:docMk/>
            <pc:sldMk cId="3607082318" sldId="407"/>
            <ac:spMk id="5203" creationId="{68CE51D6-2F76-6CAA-D1DF-B9742A4D7D4B}"/>
          </ac:spMkLst>
        </pc:spChg>
        <pc:spChg chg="add mod">
          <ac:chgData name="Kwanghoon Jeong" userId="f3d143b3-b9be-494e-a1b3-f5a1df66c643" providerId="ADAL" clId="{2B3F6603-02AA-45E0-98B2-686F7E1D1363}" dt="2024-01-18T16:22:53.881" v="57465" actId="20577"/>
          <ac:spMkLst>
            <pc:docMk/>
            <pc:sldMk cId="3607082318" sldId="407"/>
            <ac:spMk id="5204" creationId="{C79BDF28-F018-3FFE-1AA6-045092D62912}"/>
          </ac:spMkLst>
        </pc:spChg>
        <pc:grpChg chg="mod">
          <ac:chgData name="Kwanghoon Jeong" userId="f3d143b3-b9be-494e-a1b3-f5a1df66c643" providerId="ADAL" clId="{2B3F6603-02AA-45E0-98B2-686F7E1D1363}" dt="2024-01-18T05:49:33.976" v="54131" actId="164"/>
          <ac:grpSpMkLst>
            <pc:docMk/>
            <pc:sldMk cId="3607082318" sldId="407"/>
            <ac:grpSpMk id="7" creationId="{9F26862A-BCD2-7EC9-BEA4-E55A01E0C00C}"/>
          </ac:grpSpMkLst>
        </pc:grpChg>
        <pc:grpChg chg="del mod">
          <ac:chgData name="Kwanghoon Jeong" userId="f3d143b3-b9be-494e-a1b3-f5a1df66c643" providerId="ADAL" clId="{2B3F6603-02AA-45E0-98B2-686F7E1D1363}" dt="2024-01-18T05:21:48.462" v="52558" actId="478"/>
          <ac:grpSpMkLst>
            <pc:docMk/>
            <pc:sldMk cId="3607082318" sldId="407"/>
            <ac:grpSpMk id="5135" creationId="{21979D29-1EC4-2B53-4EC9-544EB0FD9C1A}"/>
          </ac:grpSpMkLst>
        </pc:grpChg>
        <pc:grpChg chg="del mod">
          <ac:chgData name="Kwanghoon Jeong" userId="f3d143b3-b9be-494e-a1b3-f5a1df66c643" providerId="ADAL" clId="{2B3F6603-02AA-45E0-98B2-686F7E1D1363}" dt="2024-01-18T05:21:50.305" v="52559" actId="478"/>
          <ac:grpSpMkLst>
            <pc:docMk/>
            <pc:sldMk cId="3607082318" sldId="407"/>
            <ac:grpSpMk id="5137" creationId="{1DCA143B-E565-410F-94D0-752622DFD95F}"/>
          </ac:grpSpMkLst>
        </pc:grpChg>
        <pc:grpChg chg="del">
          <ac:chgData name="Kwanghoon Jeong" userId="f3d143b3-b9be-494e-a1b3-f5a1df66c643" providerId="ADAL" clId="{2B3F6603-02AA-45E0-98B2-686F7E1D1363}" dt="2024-01-18T05:21:53.474" v="52560" actId="478"/>
          <ac:grpSpMkLst>
            <pc:docMk/>
            <pc:sldMk cId="3607082318" sldId="407"/>
            <ac:grpSpMk id="5138" creationId="{D9CB5DDD-6D45-0CB7-A98C-B29B22F2B390}"/>
          </ac:grpSpMkLst>
        </pc:grpChg>
        <pc:grpChg chg="add mod">
          <ac:chgData name="Kwanghoon Jeong" userId="f3d143b3-b9be-494e-a1b3-f5a1df66c643" providerId="ADAL" clId="{2B3F6603-02AA-45E0-98B2-686F7E1D1363}" dt="2024-01-18T16:22:52.136" v="57463" actId="571"/>
          <ac:grpSpMkLst>
            <pc:docMk/>
            <pc:sldMk cId="3607082318" sldId="407"/>
            <ac:grpSpMk id="5142" creationId="{7D90C9F5-BA37-3B0B-0975-F3EF24C86D14}"/>
          </ac:grpSpMkLst>
        </pc:grpChg>
        <pc:grpChg chg="add mod">
          <ac:chgData name="Kwanghoon Jeong" userId="f3d143b3-b9be-494e-a1b3-f5a1df66c643" providerId="ADAL" clId="{2B3F6603-02AA-45E0-98B2-686F7E1D1363}" dt="2024-01-18T16:22:52.136" v="57463" actId="571"/>
          <ac:grpSpMkLst>
            <pc:docMk/>
            <pc:sldMk cId="3607082318" sldId="407"/>
            <ac:grpSpMk id="5147" creationId="{F0C11996-6323-9B47-524E-3FED5DB17625}"/>
          </ac:grpSpMkLst>
        </pc:grpChg>
        <pc:grpChg chg="del">
          <ac:chgData name="Kwanghoon Jeong" userId="f3d143b3-b9be-494e-a1b3-f5a1df66c643" providerId="ADAL" clId="{2B3F6603-02AA-45E0-98B2-686F7E1D1363}" dt="2024-01-18T05:21:46.742" v="52557" actId="478"/>
          <ac:grpSpMkLst>
            <pc:docMk/>
            <pc:sldMk cId="3607082318" sldId="407"/>
            <ac:grpSpMk id="5158" creationId="{1FE3A54A-FC7B-5845-D2DE-BDEAFD426A5C}"/>
          </ac:grpSpMkLst>
        </pc:grpChg>
        <pc:grpChg chg="add mod">
          <ac:chgData name="Kwanghoon Jeong" userId="f3d143b3-b9be-494e-a1b3-f5a1df66c643" providerId="ADAL" clId="{2B3F6603-02AA-45E0-98B2-686F7E1D1363}" dt="2024-01-18T16:22:52.136" v="57463" actId="571"/>
          <ac:grpSpMkLst>
            <pc:docMk/>
            <pc:sldMk cId="3607082318" sldId="407"/>
            <ac:grpSpMk id="5170" creationId="{C0D5AF00-478F-C8D4-236A-ED8967C595FC}"/>
          </ac:grpSpMkLst>
        </pc:grpChg>
        <pc:grpChg chg="add del mod">
          <ac:chgData name="Kwanghoon Jeong" userId="f3d143b3-b9be-494e-a1b3-f5a1df66c643" providerId="ADAL" clId="{2B3F6603-02AA-45E0-98B2-686F7E1D1363}" dt="2024-01-18T05:22:25.361" v="52566" actId="165"/>
          <ac:grpSpMkLst>
            <pc:docMk/>
            <pc:sldMk cId="3607082318" sldId="407"/>
            <ac:grpSpMk id="5173" creationId="{92C08A29-DF0A-24AB-C136-5B59383C0D29}"/>
          </ac:grpSpMkLst>
        </pc:grpChg>
        <pc:grpChg chg="add mod">
          <ac:chgData name="Kwanghoon Jeong" userId="f3d143b3-b9be-494e-a1b3-f5a1df66c643" providerId="ADAL" clId="{2B3F6603-02AA-45E0-98B2-686F7E1D1363}" dt="2024-01-18T05:22:53.237" v="52579" actId="164"/>
          <ac:grpSpMkLst>
            <pc:docMk/>
            <pc:sldMk cId="3607082318" sldId="407"/>
            <ac:grpSpMk id="5177" creationId="{6E8BE7D1-B62A-9339-2AF3-4E4C9BE42A80}"/>
          </ac:grpSpMkLst>
        </pc:grpChg>
        <pc:grpChg chg="add mod">
          <ac:chgData name="Kwanghoon Jeong" userId="f3d143b3-b9be-494e-a1b3-f5a1df66c643" providerId="ADAL" clId="{2B3F6603-02AA-45E0-98B2-686F7E1D1363}" dt="2024-01-18T05:49:33.976" v="54131" actId="164"/>
          <ac:grpSpMkLst>
            <pc:docMk/>
            <pc:sldMk cId="3607082318" sldId="407"/>
            <ac:grpSpMk id="5184" creationId="{B2BD9E8A-7EE0-6EF6-E345-73E50DB231AC}"/>
          </ac:grpSpMkLst>
        </pc:grpChg>
        <pc:grpChg chg="add mod">
          <ac:chgData name="Kwanghoon Jeong" userId="f3d143b3-b9be-494e-a1b3-f5a1df66c643" providerId="ADAL" clId="{2B3F6603-02AA-45E0-98B2-686F7E1D1363}" dt="2024-01-18T05:49:17.217" v="54128" actId="164"/>
          <ac:grpSpMkLst>
            <pc:docMk/>
            <pc:sldMk cId="3607082318" sldId="407"/>
            <ac:grpSpMk id="5185" creationId="{AEB89A04-2B8F-219D-3BDE-9C29311536B2}"/>
          </ac:grpSpMkLst>
        </pc:grpChg>
        <pc:grpChg chg="add mod">
          <ac:chgData name="Kwanghoon Jeong" userId="f3d143b3-b9be-494e-a1b3-f5a1df66c643" providerId="ADAL" clId="{2B3F6603-02AA-45E0-98B2-686F7E1D1363}" dt="2024-01-18T05:49:17.217" v="54128" actId="164"/>
          <ac:grpSpMkLst>
            <pc:docMk/>
            <pc:sldMk cId="3607082318" sldId="407"/>
            <ac:grpSpMk id="5201" creationId="{7A469523-74D9-2798-2669-1F3016FA21C6}"/>
          </ac:grpSpMkLst>
        </pc:grpChg>
        <pc:grpChg chg="add del mod">
          <ac:chgData name="Kwanghoon Jeong" userId="f3d143b3-b9be-494e-a1b3-f5a1df66c643" providerId="ADAL" clId="{2B3F6603-02AA-45E0-98B2-686F7E1D1363}" dt="2024-01-18T05:53:53.833" v="54189" actId="478"/>
          <ac:grpSpMkLst>
            <pc:docMk/>
            <pc:sldMk cId="3607082318" sldId="407"/>
            <ac:grpSpMk id="5202" creationId="{8E6AE1DA-3042-B492-BC7B-2326DE275D41}"/>
          </ac:grpSpMkLst>
        </pc:grpChg>
        <pc:picChg chg="add del">
          <ac:chgData name="Kwanghoon Jeong" userId="f3d143b3-b9be-494e-a1b3-f5a1df66c643" providerId="ADAL" clId="{2B3F6603-02AA-45E0-98B2-686F7E1D1363}" dt="2024-01-18T04:52:17.256" v="51456"/>
          <ac:picMkLst>
            <pc:docMk/>
            <pc:sldMk cId="3607082318" sldId="407"/>
            <ac:picMk id="18" creationId="{B1748AF2-4E2B-3D70-153C-02E45213A944}"/>
          </ac:picMkLst>
        </pc:picChg>
        <pc:picChg chg="add del mod modCrop">
          <ac:chgData name="Kwanghoon Jeong" userId="f3d143b3-b9be-494e-a1b3-f5a1df66c643" providerId="ADAL" clId="{2B3F6603-02AA-45E0-98B2-686F7E1D1363}" dt="2024-01-18T04:53:29.328" v="51476" actId="478"/>
          <ac:picMkLst>
            <pc:docMk/>
            <pc:sldMk cId="3607082318" sldId="407"/>
            <ac:picMk id="20" creationId="{AA800329-A967-46E0-8003-43153A3C272E}"/>
          </ac:picMkLst>
        </pc:picChg>
        <pc:picChg chg="mod">
          <ac:chgData name="Kwanghoon Jeong" userId="f3d143b3-b9be-494e-a1b3-f5a1df66c643" providerId="ADAL" clId="{2B3F6603-02AA-45E0-98B2-686F7E1D1363}" dt="2024-01-18T05:10:04.792" v="51977" actId="1076"/>
          <ac:picMkLst>
            <pc:docMk/>
            <pc:sldMk cId="3607082318" sldId="407"/>
            <ac:picMk id="5122" creationId="{2F9B69FE-D537-1141-7F79-495D28037A60}"/>
          </ac:picMkLst>
        </pc:picChg>
        <pc:picChg chg="del mod topLvl">
          <ac:chgData name="Kwanghoon Jeong" userId="f3d143b3-b9be-494e-a1b3-f5a1df66c643" providerId="ADAL" clId="{2B3F6603-02AA-45E0-98B2-686F7E1D1363}" dt="2024-01-18T05:22:26.581" v="52567" actId="478"/>
          <ac:picMkLst>
            <pc:docMk/>
            <pc:sldMk cId="3607082318" sldId="407"/>
            <ac:picMk id="5174" creationId="{5DFAFF0D-6AD9-6154-7EDC-16BA21D15956}"/>
          </ac:picMkLst>
        </pc:picChg>
        <pc:picChg chg="del mod topLvl">
          <ac:chgData name="Kwanghoon Jeong" userId="f3d143b3-b9be-494e-a1b3-f5a1df66c643" providerId="ADAL" clId="{2B3F6603-02AA-45E0-98B2-686F7E1D1363}" dt="2024-01-18T05:22:26.899" v="52568" actId="478"/>
          <ac:picMkLst>
            <pc:docMk/>
            <pc:sldMk cId="3607082318" sldId="407"/>
            <ac:picMk id="5175" creationId="{07723FC9-E614-B3F1-3142-8E9A603BFB74}"/>
          </ac:picMkLst>
        </pc:picChg>
        <pc:picChg chg="mod topLvl">
          <ac:chgData name="Kwanghoon Jeong" userId="f3d143b3-b9be-494e-a1b3-f5a1df66c643" providerId="ADAL" clId="{2B3F6603-02AA-45E0-98B2-686F7E1D1363}" dt="2024-01-18T05:22:53.237" v="52579" actId="164"/>
          <ac:picMkLst>
            <pc:docMk/>
            <pc:sldMk cId="3607082318" sldId="407"/>
            <ac:picMk id="5176" creationId="{7F262B4F-EEAE-58B4-CBF2-4FCE71F2AD4D}"/>
          </ac:picMkLst>
        </pc:picChg>
        <pc:picChg chg="add del mod">
          <ac:chgData name="Kwanghoon Jeong" userId="f3d143b3-b9be-494e-a1b3-f5a1df66c643" providerId="ADAL" clId="{2B3F6603-02AA-45E0-98B2-686F7E1D1363}" dt="2024-01-18T05:22:43.624" v="52574" actId="478"/>
          <ac:picMkLst>
            <pc:docMk/>
            <pc:sldMk cId="3607082318" sldId="407"/>
            <ac:picMk id="5182" creationId="{7C216715-7E1D-637E-74A1-42E0FB930C0F}"/>
          </ac:picMkLst>
        </pc:picChg>
        <pc:picChg chg="add mod">
          <ac:chgData name="Kwanghoon Jeong" userId="f3d143b3-b9be-494e-a1b3-f5a1df66c643" providerId="ADAL" clId="{2B3F6603-02AA-45E0-98B2-686F7E1D1363}" dt="2024-01-18T05:22:53.237" v="52579" actId="164"/>
          <ac:picMkLst>
            <pc:docMk/>
            <pc:sldMk cId="3607082318" sldId="407"/>
            <ac:picMk id="5183" creationId="{800D7E75-0B9D-3B41-6E69-3104C98A7D40}"/>
          </ac:picMkLst>
        </pc:picChg>
        <pc:cxnChg chg="add mod ord">
          <ac:chgData name="Kwanghoon Jeong" userId="f3d143b3-b9be-494e-a1b3-f5a1df66c643" providerId="ADAL" clId="{2B3F6603-02AA-45E0-98B2-686F7E1D1363}" dt="2024-01-18T16:22:52.136" v="57463" actId="571"/>
          <ac:cxnSpMkLst>
            <pc:docMk/>
            <pc:sldMk cId="3607082318" sldId="407"/>
            <ac:cxnSpMk id="5" creationId="{146E25EE-151B-004E-105C-9AAAC51345C4}"/>
          </ac:cxnSpMkLst>
        </pc:cxnChg>
        <pc:cxnChg chg="add mod ord">
          <ac:chgData name="Kwanghoon Jeong" userId="f3d143b3-b9be-494e-a1b3-f5a1df66c643" providerId="ADAL" clId="{2B3F6603-02AA-45E0-98B2-686F7E1D1363}" dt="2024-01-18T16:22:52.136" v="57463" actId="571"/>
          <ac:cxnSpMkLst>
            <pc:docMk/>
            <pc:sldMk cId="3607082318" sldId="407"/>
            <ac:cxnSpMk id="6" creationId="{D3DFF98E-4BA8-3FA4-CF35-8D8B8E369C27}"/>
          </ac:cxnSpMkLst>
        </pc:cxnChg>
        <pc:cxnChg chg="add del mod">
          <ac:chgData name="Kwanghoon Jeong" userId="f3d143b3-b9be-494e-a1b3-f5a1df66c643" providerId="ADAL" clId="{2B3F6603-02AA-45E0-98B2-686F7E1D1363}" dt="2024-01-18T04:53:38.398" v="51478" actId="11529"/>
          <ac:cxnSpMkLst>
            <pc:docMk/>
            <pc:sldMk cId="3607082318" sldId="407"/>
            <ac:cxnSpMk id="31" creationId="{FC51D1B2-36E9-A6CB-9C28-66D78592907A}"/>
          </ac:cxnSpMkLst>
        </pc:cxnChg>
        <pc:cxnChg chg="add mod">
          <ac:chgData name="Kwanghoon Jeong" userId="f3d143b3-b9be-494e-a1b3-f5a1df66c643" providerId="ADAL" clId="{2B3F6603-02AA-45E0-98B2-686F7E1D1363}" dt="2024-01-18T16:22:52.136" v="57463" actId="571"/>
          <ac:cxnSpMkLst>
            <pc:docMk/>
            <pc:sldMk cId="3607082318" sldId="407"/>
            <ac:cxnSpMk id="36" creationId="{6CCE6D98-2735-4730-9917-7BC614F905C2}"/>
          </ac:cxnSpMkLst>
        </pc:cxnChg>
        <pc:cxnChg chg="add mod">
          <ac:chgData name="Kwanghoon Jeong" userId="f3d143b3-b9be-494e-a1b3-f5a1df66c643" providerId="ADAL" clId="{2B3F6603-02AA-45E0-98B2-686F7E1D1363}" dt="2024-01-18T16:22:52.136" v="57463" actId="571"/>
          <ac:cxnSpMkLst>
            <pc:docMk/>
            <pc:sldMk cId="3607082318" sldId="407"/>
            <ac:cxnSpMk id="46" creationId="{50BF0061-8FA9-E2CA-3A8D-8B6FEDB867C1}"/>
          </ac:cxnSpMkLst>
        </pc:cxnChg>
        <pc:cxnChg chg="add mod">
          <ac:chgData name="Kwanghoon Jeong" userId="f3d143b3-b9be-494e-a1b3-f5a1df66c643" providerId="ADAL" clId="{2B3F6603-02AA-45E0-98B2-686F7E1D1363}" dt="2024-01-18T04:54:33.231" v="51492" actId="571"/>
          <ac:cxnSpMkLst>
            <pc:docMk/>
            <pc:sldMk cId="3607082318" sldId="407"/>
            <ac:cxnSpMk id="48" creationId="{50EF67B5-10FF-B069-CA61-65A2FEF7FD5F}"/>
          </ac:cxnSpMkLst>
        </pc:cxnChg>
        <pc:cxnChg chg="add mod">
          <ac:chgData name="Kwanghoon Jeong" userId="f3d143b3-b9be-494e-a1b3-f5a1df66c643" providerId="ADAL" clId="{2B3F6603-02AA-45E0-98B2-686F7E1D1363}" dt="2024-01-18T04:54:33.231" v="51492" actId="571"/>
          <ac:cxnSpMkLst>
            <pc:docMk/>
            <pc:sldMk cId="3607082318" sldId="407"/>
            <ac:cxnSpMk id="49" creationId="{E87AC459-569B-E9A8-0D1F-1D221AA70156}"/>
          </ac:cxnSpMkLst>
        </pc:cxnChg>
        <pc:cxnChg chg="add mod">
          <ac:chgData name="Kwanghoon Jeong" userId="f3d143b3-b9be-494e-a1b3-f5a1df66c643" providerId="ADAL" clId="{2B3F6603-02AA-45E0-98B2-686F7E1D1363}" dt="2024-01-18T16:22:52.136" v="57463" actId="571"/>
          <ac:cxnSpMkLst>
            <pc:docMk/>
            <pc:sldMk cId="3607082318" sldId="407"/>
            <ac:cxnSpMk id="51" creationId="{AA1E3518-9AC3-D55B-57FD-E86E72B328E4}"/>
          </ac:cxnSpMkLst>
        </pc:cxnChg>
        <pc:cxnChg chg="add mod">
          <ac:chgData name="Kwanghoon Jeong" userId="f3d143b3-b9be-494e-a1b3-f5a1df66c643" providerId="ADAL" clId="{2B3F6603-02AA-45E0-98B2-686F7E1D1363}" dt="2024-01-18T16:22:52.136" v="57463" actId="571"/>
          <ac:cxnSpMkLst>
            <pc:docMk/>
            <pc:sldMk cId="3607082318" sldId="407"/>
            <ac:cxnSpMk id="5144" creationId="{E577FAA6-F932-5329-B159-497B35A623FF}"/>
          </ac:cxnSpMkLst>
        </pc:cxnChg>
        <pc:cxnChg chg="mod">
          <ac:chgData name="Kwanghoon Jeong" userId="f3d143b3-b9be-494e-a1b3-f5a1df66c643" providerId="ADAL" clId="{2B3F6603-02AA-45E0-98B2-686F7E1D1363}" dt="2024-01-18T05:37:52.974" v="52961"/>
          <ac:cxnSpMkLst>
            <pc:docMk/>
            <pc:sldMk cId="3607082318" sldId="407"/>
            <ac:cxnSpMk id="5186" creationId="{1744F3E5-B84A-0B5B-1E2E-116C6588F22A}"/>
          </ac:cxnSpMkLst>
        </pc:cxnChg>
        <pc:cxnChg chg="mod">
          <ac:chgData name="Kwanghoon Jeong" userId="f3d143b3-b9be-494e-a1b3-f5a1df66c643" providerId="ADAL" clId="{2B3F6603-02AA-45E0-98B2-686F7E1D1363}" dt="2024-01-18T05:37:52.974" v="52961"/>
          <ac:cxnSpMkLst>
            <pc:docMk/>
            <pc:sldMk cId="3607082318" sldId="407"/>
            <ac:cxnSpMk id="5187" creationId="{D1B5E383-FC09-17B7-A400-7D07D37BD345}"/>
          </ac:cxnSpMkLst>
        </pc:cxnChg>
        <pc:cxnChg chg="mod">
          <ac:chgData name="Kwanghoon Jeong" userId="f3d143b3-b9be-494e-a1b3-f5a1df66c643" providerId="ADAL" clId="{2B3F6603-02AA-45E0-98B2-686F7E1D1363}" dt="2024-01-18T05:37:52.974" v="52961"/>
          <ac:cxnSpMkLst>
            <pc:docMk/>
            <pc:sldMk cId="3607082318" sldId="407"/>
            <ac:cxnSpMk id="5188" creationId="{6F8C5472-E716-9121-9A91-827B1E550A29}"/>
          </ac:cxnSpMkLst>
        </pc:cxnChg>
        <pc:cxnChg chg="mod">
          <ac:chgData name="Kwanghoon Jeong" userId="f3d143b3-b9be-494e-a1b3-f5a1df66c643" providerId="ADAL" clId="{2B3F6603-02AA-45E0-98B2-686F7E1D1363}" dt="2024-01-18T05:37:52.974" v="52961"/>
          <ac:cxnSpMkLst>
            <pc:docMk/>
            <pc:sldMk cId="3607082318" sldId="407"/>
            <ac:cxnSpMk id="5189" creationId="{9DF8A801-D115-B6E5-7CA8-5A514D889AE6}"/>
          </ac:cxnSpMkLst>
        </pc:cxnChg>
        <pc:cxnChg chg="mod">
          <ac:chgData name="Kwanghoon Jeong" userId="f3d143b3-b9be-494e-a1b3-f5a1df66c643" providerId="ADAL" clId="{2B3F6603-02AA-45E0-98B2-686F7E1D1363}" dt="2024-01-18T05:37:52.974" v="52961"/>
          <ac:cxnSpMkLst>
            <pc:docMk/>
            <pc:sldMk cId="3607082318" sldId="407"/>
            <ac:cxnSpMk id="5190" creationId="{9E7188EE-91AF-9D6C-7530-D7970E1F7FCB}"/>
          </ac:cxnSpMkLst>
        </pc:cxnChg>
        <pc:cxnChg chg="mod">
          <ac:chgData name="Kwanghoon Jeong" userId="f3d143b3-b9be-494e-a1b3-f5a1df66c643" providerId="ADAL" clId="{2B3F6603-02AA-45E0-98B2-686F7E1D1363}" dt="2024-01-18T05:37:52.974" v="52961"/>
          <ac:cxnSpMkLst>
            <pc:docMk/>
            <pc:sldMk cId="3607082318" sldId="407"/>
            <ac:cxnSpMk id="5191" creationId="{91558AF1-E511-4B89-35E1-02E65D98E80B}"/>
          </ac:cxnSpMkLst>
        </pc:cxnChg>
        <pc:cxnChg chg="mod">
          <ac:chgData name="Kwanghoon Jeong" userId="f3d143b3-b9be-494e-a1b3-f5a1df66c643" providerId="ADAL" clId="{2B3F6603-02AA-45E0-98B2-686F7E1D1363}" dt="2024-01-18T05:37:52.974" v="52961"/>
          <ac:cxnSpMkLst>
            <pc:docMk/>
            <pc:sldMk cId="3607082318" sldId="407"/>
            <ac:cxnSpMk id="5192" creationId="{632A429B-491E-EE5A-ED3F-FC3CFB386952}"/>
          </ac:cxnSpMkLst>
        </pc:cxnChg>
      </pc:sldChg>
      <pc:sldChg chg="addSp delSp modSp mod modNotesTx">
        <pc:chgData name="Kwanghoon Jeong" userId="f3d143b3-b9be-494e-a1b3-f5a1df66c643" providerId="ADAL" clId="{2B3F6603-02AA-45E0-98B2-686F7E1D1363}" dt="2024-01-25T18:40:54.863" v="76743"/>
        <pc:sldMkLst>
          <pc:docMk/>
          <pc:sldMk cId="2460847347" sldId="408"/>
        </pc:sldMkLst>
        <pc:spChg chg="del">
          <ac:chgData name="Kwanghoon Jeong" userId="f3d143b3-b9be-494e-a1b3-f5a1df66c643" providerId="ADAL" clId="{2B3F6603-02AA-45E0-98B2-686F7E1D1363}" dt="2024-01-18T17:07:28.058" v="60896" actId="478"/>
          <ac:spMkLst>
            <pc:docMk/>
            <pc:sldMk cId="2460847347" sldId="408"/>
            <ac:spMk id="3" creationId="{9FEACF01-66F3-68ED-FD7F-15482B103A07}"/>
          </ac:spMkLst>
        </pc:spChg>
        <pc:spChg chg="mod">
          <ac:chgData name="Kwanghoon Jeong" userId="f3d143b3-b9be-494e-a1b3-f5a1df66c643" providerId="ADAL" clId="{2B3F6603-02AA-45E0-98B2-686F7E1D1363}" dt="2024-01-25T18:40:54.863" v="76743"/>
          <ac:spMkLst>
            <pc:docMk/>
            <pc:sldMk cId="2460847347" sldId="408"/>
            <ac:spMk id="4" creationId="{D5E7C64B-18A2-07FD-CF02-E703FFF18502}"/>
          </ac:spMkLst>
        </pc:spChg>
        <pc:spChg chg="mod">
          <ac:chgData name="Kwanghoon Jeong" userId="f3d143b3-b9be-494e-a1b3-f5a1df66c643" providerId="ADAL" clId="{2B3F6603-02AA-45E0-98B2-686F7E1D1363}" dt="2024-01-16T17:06:10.731" v="17774"/>
          <ac:spMkLst>
            <pc:docMk/>
            <pc:sldMk cId="2460847347" sldId="408"/>
            <ac:spMk id="6" creationId="{FF54D4CE-9648-0B43-1DAF-08E27A71C582}"/>
          </ac:spMkLst>
        </pc:spChg>
        <pc:spChg chg="mod">
          <ac:chgData name="Kwanghoon Jeong" userId="f3d143b3-b9be-494e-a1b3-f5a1df66c643" providerId="ADAL" clId="{2B3F6603-02AA-45E0-98B2-686F7E1D1363}" dt="2024-01-16T17:06:10.731" v="17774"/>
          <ac:spMkLst>
            <pc:docMk/>
            <pc:sldMk cId="2460847347" sldId="408"/>
            <ac:spMk id="7" creationId="{470878F4-D106-7C53-C9DA-43BDD2B580F4}"/>
          </ac:spMkLst>
        </pc:spChg>
        <pc:spChg chg="mod">
          <ac:chgData name="Kwanghoon Jeong" userId="f3d143b3-b9be-494e-a1b3-f5a1df66c643" providerId="ADAL" clId="{2B3F6603-02AA-45E0-98B2-686F7E1D1363}" dt="2024-01-16T17:06:10.731" v="17774"/>
          <ac:spMkLst>
            <pc:docMk/>
            <pc:sldMk cId="2460847347" sldId="408"/>
            <ac:spMk id="8" creationId="{DB09C472-3E06-1A2F-3CD1-85D4B57B6D30}"/>
          </ac:spMkLst>
        </pc:spChg>
        <pc:spChg chg="mod">
          <ac:chgData name="Kwanghoon Jeong" userId="f3d143b3-b9be-494e-a1b3-f5a1df66c643" providerId="ADAL" clId="{2B3F6603-02AA-45E0-98B2-686F7E1D1363}" dt="2024-01-16T17:06:10.731" v="17774"/>
          <ac:spMkLst>
            <pc:docMk/>
            <pc:sldMk cId="2460847347" sldId="408"/>
            <ac:spMk id="9" creationId="{55D1DF38-FFD3-965A-C8B5-85845454B65C}"/>
          </ac:spMkLst>
        </pc:spChg>
        <pc:spChg chg="mod">
          <ac:chgData name="Kwanghoon Jeong" userId="f3d143b3-b9be-494e-a1b3-f5a1df66c643" providerId="ADAL" clId="{2B3F6603-02AA-45E0-98B2-686F7E1D1363}" dt="2024-01-16T17:06:10.731" v="17774"/>
          <ac:spMkLst>
            <pc:docMk/>
            <pc:sldMk cId="2460847347" sldId="408"/>
            <ac:spMk id="11" creationId="{449DE5BB-2136-3B66-3286-55D0967598BC}"/>
          </ac:spMkLst>
        </pc:spChg>
        <pc:spChg chg="mod">
          <ac:chgData name="Kwanghoon Jeong" userId="f3d143b3-b9be-494e-a1b3-f5a1df66c643" providerId="ADAL" clId="{2B3F6603-02AA-45E0-98B2-686F7E1D1363}" dt="2024-01-16T17:06:10.731" v="17774"/>
          <ac:spMkLst>
            <pc:docMk/>
            <pc:sldMk cId="2460847347" sldId="408"/>
            <ac:spMk id="12" creationId="{D2C737B4-2775-7FB6-4745-AE1ED4EEAE3F}"/>
          </ac:spMkLst>
        </pc:spChg>
        <pc:spChg chg="mod">
          <ac:chgData name="Kwanghoon Jeong" userId="f3d143b3-b9be-494e-a1b3-f5a1df66c643" providerId="ADAL" clId="{2B3F6603-02AA-45E0-98B2-686F7E1D1363}" dt="2024-01-16T17:06:10.731" v="17774"/>
          <ac:spMkLst>
            <pc:docMk/>
            <pc:sldMk cId="2460847347" sldId="408"/>
            <ac:spMk id="15" creationId="{3F5D2736-51DF-536B-D2A3-03122D01B1EF}"/>
          </ac:spMkLst>
        </pc:spChg>
        <pc:spChg chg="mod">
          <ac:chgData name="Kwanghoon Jeong" userId="f3d143b3-b9be-494e-a1b3-f5a1df66c643" providerId="ADAL" clId="{2B3F6603-02AA-45E0-98B2-686F7E1D1363}" dt="2024-01-16T17:06:11.990" v="17776"/>
          <ac:spMkLst>
            <pc:docMk/>
            <pc:sldMk cId="2460847347" sldId="408"/>
            <ac:spMk id="18" creationId="{6D8F9CE9-F48B-651B-5E38-2C41F4B6293A}"/>
          </ac:spMkLst>
        </pc:spChg>
        <pc:spChg chg="mod">
          <ac:chgData name="Kwanghoon Jeong" userId="f3d143b3-b9be-494e-a1b3-f5a1df66c643" providerId="ADAL" clId="{2B3F6603-02AA-45E0-98B2-686F7E1D1363}" dt="2024-01-16T17:06:11.990" v="17776"/>
          <ac:spMkLst>
            <pc:docMk/>
            <pc:sldMk cId="2460847347" sldId="408"/>
            <ac:spMk id="19" creationId="{AEC24B46-600C-3197-C7E9-6B95C891F731}"/>
          </ac:spMkLst>
        </pc:spChg>
        <pc:spChg chg="mod">
          <ac:chgData name="Kwanghoon Jeong" userId="f3d143b3-b9be-494e-a1b3-f5a1df66c643" providerId="ADAL" clId="{2B3F6603-02AA-45E0-98B2-686F7E1D1363}" dt="2024-01-16T17:06:11.990" v="17776"/>
          <ac:spMkLst>
            <pc:docMk/>
            <pc:sldMk cId="2460847347" sldId="408"/>
            <ac:spMk id="20" creationId="{4362ADAB-F144-C48A-430D-803E13F63479}"/>
          </ac:spMkLst>
        </pc:spChg>
        <pc:spChg chg="mod">
          <ac:chgData name="Kwanghoon Jeong" userId="f3d143b3-b9be-494e-a1b3-f5a1df66c643" providerId="ADAL" clId="{2B3F6603-02AA-45E0-98B2-686F7E1D1363}" dt="2024-01-16T17:06:11.990" v="17776"/>
          <ac:spMkLst>
            <pc:docMk/>
            <pc:sldMk cId="2460847347" sldId="408"/>
            <ac:spMk id="21" creationId="{918056EA-8A4E-798B-80E1-5B1C01DED6F7}"/>
          </ac:spMkLst>
        </pc:spChg>
        <pc:spChg chg="mod">
          <ac:chgData name="Kwanghoon Jeong" userId="f3d143b3-b9be-494e-a1b3-f5a1df66c643" providerId="ADAL" clId="{2B3F6603-02AA-45E0-98B2-686F7E1D1363}" dt="2024-01-16T17:06:11.990" v="17776"/>
          <ac:spMkLst>
            <pc:docMk/>
            <pc:sldMk cId="2460847347" sldId="408"/>
            <ac:spMk id="23" creationId="{8DAF16D4-FE72-FED1-DEF8-749B4235BB35}"/>
          </ac:spMkLst>
        </pc:spChg>
        <pc:spChg chg="mod">
          <ac:chgData name="Kwanghoon Jeong" userId="f3d143b3-b9be-494e-a1b3-f5a1df66c643" providerId="ADAL" clId="{2B3F6603-02AA-45E0-98B2-686F7E1D1363}" dt="2024-01-16T17:06:11.990" v="17776"/>
          <ac:spMkLst>
            <pc:docMk/>
            <pc:sldMk cId="2460847347" sldId="408"/>
            <ac:spMk id="24" creationId="{A73AD3CE-421E-51B0-5CB3-9B9400FF215D}"/>
          </ac:spMkLst>
        </pc:spChg>
        <pc:spChg chg="mod">
          <ac:chgData name="Kwanghoon Jeong" userId="f3d143b3-b9be-494e-a1b3-f5a1df66c643" providerId="ADAL" clId="{2B3F6603-02AA-45E0-98B2-686F7E1D1363}" dt="2024-01-16T17:06:11.990" v="17776"/>
          <ac:spMkLst>
            <pc:docMk/>
            <pc:sldMk cId="2460847347" sldId="408"/>
            <ac:spMk id="27" creationId="{DD9715D6-8E97-7A27-4334-90DAC1302CED}"/>
          </ac:spMkLst>
        </pc:spChg>
        <pc:spChg chg="add mod">
          <ac:chgData name="Kwanghoon Jeong" userId="f3d143b3-b9be-494e-a1b3-f5a1df66c643" providerId="ADAL" clId="{2B3F6603-02AA-45E0-98B2-686F7E1D1363}" dt="2024-01-18T03:59:57.780" v="49027" actId="1076"/>
          <ac:spMkLst>
            <pc:docMk/>
            <pc:sldMk cId="2460847347" sldId="408"/>
            <ac:spMk id="38" creationId="{EA4D6A8D-7BFC-80D0-3022-388D449FF461}"/>
          </ac:spMkLst>
        </pc:spChg>
        <pc:spChg chg="add mod">
          <ac:chgData name="Kwanghoon Jeong" userId="f3d143b3-b9be-494e-a1b3-f5a1df66c643" providerId="ADAL" clId="{2B3F6603-02AA-45E0-98B2-686F7E1D1363}" dt="2024-01-18T04:01:24.470" v="49063" actId="1076"/>
          <ac:spMkLst>
            <pc:docMk/>
            <pc:sldMk cId="2460847347" sldId="408"/>
            <ac:spMk id="39" creationId="{4923755D-755C-1E3A-E76C-C98053E70EFC}"/>
          </ac:spMkLst>
        </pc:spChg>
        <pc:spChg chg="mod">
          <ac:chgData name="Kwanghoon Jeong" userId="f3d143b3-b9be-494e-a1b3-f5a1df66c643" providerId="ADAL" clId="{2B3F6603-02AA-45E0-98B2-686F7E1D1363}" dt="2024-01-18T03:57:31.635" v="48974" actId="1076"/>
          <ac:spMkLst>
            <pc:docMk/>
            <pc:sldMk cId="2460847347" sldId="408"/>
            <ac:spMk id="289" creationId="{A3B28F59-61AD-0BE4-9050-BEAFDF168E39}"/>
          </ac:spMkLst>
        </pc:spChg>
        <pc:spChg chg="mod">
          <ac:chgData name="Kwanghoon Jeong" userId="f3d143b3-b9be-494e-a1b3-f5a1df66c643" providerId="ADAL" clId="{2B3F6603-02AA-45E0-98B2-686F7E1D1363}" dt="2024-01-18T03:59:15.480" v="49003" actId="1076"/>
          <ac:spMkLst>
            <pc:docMk/>
            <pc:sldMk cId="2460847347" sldId="408"/>
            <ac:spMk id="449" creationId="{0E5A83A9-3F59-9882-03DB-DF4013400F3D}"/>
          </ac:spMkLst>
        </pc:spChg>
        <pc:spChg chg="mod">
          <ac:chgData name="Kwanghoon Jeong" userId="f3d143b3-b9be-494e-a1b3-f5a1df66c643" providerId="ADAL" clId="{2B3F6603-02AA-45E0-98B2-686F7E1D1363}" dt="2024-01-18T03:59:00.644" v="48997" actId="1076"/>
          <ac:spMkLst>
            <pc:docMk/>
            <pc:sldMk cId="2460847347" sldId="408"/>
            <ac:spMk id="451" creationId="{98B598C2-5ECD-D3ED-DA14-CEA939B3F275}"/>
          </ac:spMkLst>
        </pc:spChg>
        <pc:spChg chg="mod">
          <ac:chgData name="Kwanghoon Jeong" userId="f3d143b3-b9be-494e-a1b3-f5a1df66c643" providerId="ADAL" clId="{2B3F6603-02AA-45E0-98B2-686F7E1D1363}" dt="2024-01-18T03:57:08.698" v="48971" actId="1076"/>
          <ac:spMkLst>
            <pc:docMk/>
            <pc:sldMk cId="2460847347" sldId="408"/>
            <ac:spMk id="516" creationId="{C51FE3EF-435E-0F9F-9F59-0E50F3FA034F}"/>
          </ac:spMkLst>
        </pc:spChg>
        <pc:spChg chg="mod">
          <ac:chgData name="Kwanghoon Jeong" userId="f3d143b3-b9be-494e-a1b3-f5a1df66c643" providerId="ADAL" clId="{2B3F6603-02AA-45E0-98B2-686F7E1D1363}" dt="2024-01-18T03:59:15.480" v="49003" actId="1076"/>
          <ac:spMkLst>
            <pc:docMk/>
            <pc:sldMk cId="2460847347" sldId="408"/>
            <ac:spMk id="518" creationId="{A00C010D-9C50-165C-0F58-D33F2697D6F4}"/>
          </ac:spMkLst>
        </pc:spChg>
        <pc:spChg chg="mod">
          <ac:chgData name="Kwanghoon Jeong" userId="f3d143b3-b9be-494e-a1b3-f5a1df66c643" providerId="ADAL" clId="{2B3F6603-02AA-45E0-98B2-686F7E1D1363}" dt="2024-01-18T03:59:00.644" v="48997" actId="1076"/>
          <ac:spMkLst>
            <pc:docMk/>
            <pc:sldMk cId="2460847347" sldId="408"/>
            <ac:spMk id="519" creationId="{2F0EE230-1949-3CC2-55E0-BECF4D36F845}"/>
          </ac:spMkLst>
        </pc:spChg>
        <pc:grpChg chg="add del mod">
          <ac:chgData name="Kwanghoon Jeong" userId="f3d143b3-b9be-494e-a1b3-f5a1df66c643" providerId="ADAL" clId="{2B3F6603-02AA-45E0-98B2-686F7E1D1363}" dt="2024-01-16T17:06:11.386" v="17775"/>
          <ac:grpSpMkLst>
            <pc:docMk/>
            <pc:sldMk cId="2460847347" sldId="408"/>
            <ac:grpSpMk id="2" creationId="{FAA4A29C-71B5-7B21-AA81-C854358159B6}"/>
          </ac:grpSpMkLst>
        </pc:grpChg>
        <pc:grpChg chg="add mod">
          <ac:chgData name="Kwanghoon Jeong" userId="f3d143b3-b9be-494e-a1b3-f5a1df66c643" providerId="ADAL" clId="{2B3F6603-02AA-45E0-98B2-686F7E1D1363}" dt="2024-01-16T17:06:18.175" v="17779" actId="164"/>
          <ac:grpSpMkLst>
            <pc:docMk/>
            <pc:sldMk cId="2460847347" sldId="408"/>
            <ac:grpSpMk id="16" creationId="{2ED8F25E-793B-AFC2-E8DD-3D08F8E4930A}"/>
          </ac:grpSpMkLst>
        </pc:grpChg>
        <pc:grpChg chg="add mod">
          <ac:chgData name="Kwanghoon Jeong" userId="f3d143b3-b9be-494e-a1b3-f5a1df66c643" providerId="ADAL" clId="{2B3F6603-02AA-45E0-98B2-686F7E1D1363}" dt="2024-01-18T03:57:26.731" v="48973" actId="1076"/>
          <ac:grpSpMkLst>
            <pc:docMk/>
            <pc:sldMk cId="2460847347" sldId="408"/>
            <ac:grpSpMk id="28" creationId="{B6A9D426-15C9-DB38-9763-0FED201FC61D}"/>
          </ac:grpSpMkLst>
        </pc:grpChg>
        <pc:grpChg chg="mod">
          <ac:chgData name="Kwanghoon Jeong" userId="f3d143b3-b9be-494e-a1b3-f5a1df66c643" providerId="ADAL" clId="{2B3F6603-02AA-45E0-98B2-686F7E1D1363}" dt="2024-01-18T03:59:15.480" v="49003" actId="1076"/>
          <ac:grpSpMkLst>
            <pc:docMk/>
            <pc:sldMk cId="2460847347" sldId="408"/>
            <ac:grpSpMk id="429" creationId="{CFD4C07C-A401-6A7A-6C04-96B378D58646}"/>
          </ac:grpSpMkLst>
        </pc:grpChg>
        <pc:grpChg chg="mod">
          <ac:chgData name="Kwanghoon Jeong" userId="f3d143b3-b9be-494e-a1b3-f5a1df66c643" providerId="ADAL" clId="{2B3F6603-02AA-45E0-98B2-686F7E1D1363}" dt="2024-01-18T03:59:15.480" v="49003" actId="1076"/>
          <ac:grpSpMkLst>
            <pc:docMk/>
            <pc:sldMk cId="2460847347" sldId="408"/>
            <ac:grpSpMk id="430" creationId="{F500331E-5F82-DE93-81E7-59536265F3A8}"/>
          </ac:grpSpMkLst>
        </pc:grpChg>
        <pc:grpChg chg="mod">
          <ac:chgData name="Kwanghoon Jeong" userId="f3d143b3-b9be-494e-a1b3-f5a1df66c643" providerId="ADAL" clId="{2B3F6603-02AA-45E0-98B2-686F7E1D1363}" dt="2024-01-16T17:06:18.175" v="17779" actId="164"/>
          <ac:grpSpMkLst>
            <pc:docMk/>
            <pc:sldMk cId="2460847347" sldId="408"/>
            <ac:grpSpMk id="436" creationId="{85A71579-80C6-D73C-0E1B-44C7392C674D}"/>
          </ac:grpSpMkLst>
        </pc:grpChg>
        <pc:grpChg chg="mod">
          <ac:chgData name="Kwanghoon Jeong" userId="f3d143b3-b9be-494e-a1b3-f5a1df66c643" providerId="ADAL" clId="{2B3F6603-02AA-45E0-98B2-686F7E1D1363}" dt="2024-01-18T03:59:00.644" v="48997" actId="1076"/>
          <ac:grpSpMkLst>
            <pc:docMk/>
            <pc:sldMk cId="2460847347" sldId="408"/>
            <ac:grpSpMk id="502" creationId="{5F880FCC-0E73-59C2-D779-4938773A4D4A}"/>
          </ac:grpSpMkLst>
        </pc:grpChg>
        <pc:grpChg chg="mod">
          <ac:chgData name="Kwanghoon Jeong" userId="f3d143b3-b9be-494e-a1b3-f5a1df66c643" providerId="ADAL" clId="{2B3F6603-02AA-45E0-98B2-686F7E1D1363}" dt="2024-01-18T03:59:00.644" v="48997" actId="1076"/>
          <ac:grpSpMkLst>
            <pc:docMk/>
            <pc:sldMk cId="2460847347" sldId="408"/>
            <ac:grpSpMk id="503" creationId="{FF2898C7-2DE0-0014-CC79-C5CC89F575BB}"/>
          </ac:grpSpMkLst>
        </pc:grpChg>
        <pc:grpChg chg="mod">
          <ac:chgData name="Kwanghoon Jeong" userId="f3d143b3-b9be-494e-a1b3-f5a1df66c643" providerId="ADAL" clId="{2B3F6603-02AA-45E0-98B2-686F7E1D1363}" dt="2024-01-18T03:57:17.744" v="48972" actId="1076"/>
          <ac:grpSpMkLst>
            <pc:docMk/>
            <pc:sldMk cId="2460847347" sldId="408"/>
            <ac:grpSpMk id="512" creationId="{128E1B88-5161-4686-5E00-8B69105EC543}"/>
          </ac:grpSpMkLst>
        </pc:grpChg>
        <pc:grpChg chg="mod">
          <ac:chgData name="Kwanghoon Jeong" userId="f3d143b3-b9be-494e-a1b3-f5a1df66c643" providerId="ADAL" clId="{2B3F6603-02AA-45E0-98B2-686F7E1D1363}" dt="2024-01-18T03:58:47.907" v="48995" actId="1076"/>
          <ac:grpSpMkLst>
            <pc:docMk/>
            <pc:sldMk cId="2460847347" sldId="408"/>
            <ac:grpSpMk id="513" creationId="{5957C54C-35A3-5DAD-2AE6-F3507A2A73A5}"/>
          </ac:grpSpMkLst>
        </pc:grpChg>
        <pc:grpChg chg="mod">
          <ac:chgData name="Kwanghoon Jeong" userId="f3d143b3-b9be-494e-a1b3-f5a1df66c643" providerId="ADAL" clId="{2B3F6603-02AA-45E0-98B2-686F7E1D1363}" dt="2024-01-18T04:00:51.656" v="49036" actId="1076"/>
          <ac:grpSpMkLst>
            <pc:docMk/>
            <pc:sldMk cId="2460847347" sldId="408"/>
            <ac:grpSpMk id="514" creationId="{44DAFE38-B430-EB5C-4BDB-394C53CE7A6D}"/>
          </ac:grpSpMkLst>
        </pc:grpChg>
        <pc:picChg chg="mod">
          <ac:chgData name="Kwanghoon Jeong" userId="f3d143b3-b9be-494e-a1b3-f5a1df66c643" providerId="ADAL" clId="{2B3F6603-02AA-45E0-98B2-686F7E1D1363}" dt="2024-01-16T17:06:10.731" v="17774"/>
          <ac:picMkLst>
            <pc:docMk/>
            <pc:sldMk cId="2460847347" sldId="408"/>
            <ac:picMk id="5" creationId="{23AC2867-ED9E-3F86-A49F-2F1F7C6031A2}"/>
          </ac:picMkLst>
        </pc:picChg>
        <pc:picChg chg="mod">
          <ac:chgData name="Kwanghoon Jeong" userId="f3d143b3-b9be-494e-a1b3-f5a1df66c643" providerId="ADAL" clId="{2B3F6603-02AA-45E0-98B2-686F7E1D1363}" dt="2024-01-16T17:06:11.990" v="17776"/>
          <ac:picMkLst>
            <pc:docMk/>
            <pc:sldMk cId="2460847347" sldId="408"/>
            <ac:picMk id="17" creationId="{1BE7C526-8D1A-7EA0-390E-E997B160805F}"/>
          </ac:picMkLst>
        </pc:picChg>
        <pc:picChg chg="del">
          <ac:chgData name="Kwanghoon Jeong" userId="f3d143b3-b9be-494e-a1b3-f5a1df66c643" providerId="ADAL" clId="{2B3F6603-02AA-45E0-98B2-686F7E1D1363}" dt="2024-01-16T17:06:10.184" v="17773" actId="478"/>
          <ac:picMkLst>
            <pc:docMk/>
            <pc:sldMk cId="2460847347" sldId="408"/>
            <ac:picMk id="219" creationId="{97DD0E9B-EBB0-1A6E-3076-7F4326323D3A}"/>
          </ac:picMkLst>
        </pc:picChg>
        <pc:picChg chg="mod">
          <ac:chgData name="Kwanghoon Jeong" userId="f3d143b3-b9be-494e-a1b3-f5a1df66c643" providerId="ADAL" clId="{2B3F6603-02AA-45E0-98B2-686F7E1D1363}" dt="2024-01-18T03:57:36.348" v="48976" actId="1076"/>
          <ac:picMkLst>
            <pc:docMk/>
            <pc:sldMk cId="2460847347" sldId="408"/>
            <ac:picMk id="222" creationId="{1687627A-A9B6-01C6-DD11-D0B2636320D2}"/>
          </ac:picMkLst>
        </pc:picChg>
        <pc:picChg chg="mod">
          <ac:chgData name="Kwanghoon Jeong" userId="f3d143b3-b9be-494e-a1b3-f5a1df66c643" providerId="ADAL" clId="{2B3F6603-02AA-45E0-98B2-686F7E1D1363}" dt="2024-01-18T04:01:02.466" v="49038" actId="1076"/>
          <ac:picMkLst>
            <pc:docMk/>
            <pc:sldMk cId="2460847347" sldId="408"/>
            <ac:picMk id="455" creationId="{588E0C76-14BE-E84D-7047-A2D08E6FD336}"/>
          </ac:picMkLst>
        </pc:picChg>
        <pc:cxnChg chg="mod">
          <ac:chgData name="Kwanghoon Jeong" userId="f3d143b3-b9be-494e-a1b3-f5a1df66c643" providerId="ADAL" clId="{2B3F6603-02AA-45E0-98B2-686F7E1D1363}" dt="2024-01-16T17:06:10.731" v="17774"/>
          <ac:cxnSpMkLst>
            <pc:docMk/>
            <pc:sldMk cId="2460847347" sldId="408"/>
            <ac:cxnSpMk id="10" creationId="{AE7347BE-5172-A725-0C65-3C6BC3ADB09B}"/>
          </ac:cxnSpMkLst>
        </pc:cxnChg>
        <pc:cxnChg chg="mod">
          <ac:chgData name="Kwanghoon Jeong" userId="f3d143b3-b9be-494e-a1b3-f5a1df66c643" providerId="ADAL" clId="{2B3F6603-02AA-45E0-98B2-686F7E1D1363}" dt="2024-01-16T17:06:10.731" v="17774"/>
          <ac:cxnSpMkLst>
            <pc:docMk/>
            <pc:sldMk cId="2460847347" sldId="408"/>
            <ac:cxnSpMk id="13" creationId="{2F866C47-365C-7683-A84A-4688082A15CF}"/>
          </ac:cxnSpMkLst>
        </pc:cxnChg>
        <pc:cxnChg chg="mod">
          <ac:chgData name="Kwanghoon Jeong" userId="f3d143b3-b9be-494e-a1b3-f5a1df66c643" providerId="ADAL" clId="{2B3F6603-02AA-45E0-98B2-686F7E1D1363}" dt="2024-01-16T17:06:10.731" v="17774"/>
          <ac:cxnSpMkLst>
            <pc:docMk/>
            <pc:sldMk cId="2460847347" sldId="408"/>
            <ac:cxnSpMk id="14" creationId="{050EAA82-AB54-41B2-B9A3-2BDAE0E6AFA2}"/>
          </ac:cxnSpMkLst>
        </pc:cxnChg>
        <pc:cxnChg chg="mod">
          <ac:chgData name="Kwanghoon Jeong" userId="f3d143b3-b9be-494e-a1b3-f5a1df66c643" providerId="ADAL" clId="{2B3F6603-02AA-45E0-98B2-686F7E1D1363}" dt="2024-01-16T17:06:11.990" v="17776"/>
          <ac:cxnSpMkLst>
            <pc:docMk/>
            <pc:sldMk cId="2460847347" sldId="408"/>
            <ac:cxnSpMk id="22" creationId="{3381BC96-3140-230D-40C8-AB8424083360}"/>
          </ac:cxnSpMkLst>
        </pc:cxnChg>
        <pc:cxnChg chg="mod">
          <ac:chgData name="Kwanghoon Jeong" userId="f3d143b3-b9be-494e-a1b3-f5a1df66c643" providerId="ADAL" clId="{2B3F6603-02AA-45E0-98B2-686F7E1D1363}" dt="2024-01-16T17:06:11.990" v="17776"/>
          <ac:cxnSpMkLst>
            <pc:docMk/>
            <pc:sldMk cId="2460847347" sldId="408"/>
            <ac:cxnSpMk id="25" creationId="{A8668BE8-CA0F-9733-6FC8-D16C4BC5C58B}"/>
          </ac:cxnSpMkLst>
        </pc:cxnChg>
        <pc:cxnChg chg="mod">
          <ac:chgData name="Kwanghoon Jeong" userId="f3d143b3-b9be-494e-a1b3-f5a1df66c643" providerId="ADAL" clId="{2B3F6603-02AA-45E0-98B2-686F7E1D1363}" dt="2024-01-16T17:06:11.990" v="17776"/>
          <ac:cxnSpMkLst>
            <pc:docMk/>
            <pc:sldMk cId="2460847347" sldId="408"/>
            <ac:cxnSpMk id="26" creationId="{F686CBAA-B9AC-101F-1954-1913D273A2F5}"/>
          </ac:cxnSpMkLst>
        </pc:cxnChg>
        <pc:cxnChg chg="add del mod">
          <ac:chgData name="Kwanghoon Jeong" userId="f3d143b3-b9be-494e-a1b3-f5a1df66c643" providerId="ADAL" clId="{2B3F6603-02AA-45E0-98B2-686F7E1D1363}" dt="2024-01-18T04:02:51.838" v="49076" actId="478"/>
          <ac:cxnSpMkLst>
            <pc:docMk/>
            <pc:sldMk cId="2460847347" sldId="408"/>
            <ac:cxnSpMk id="30" creationId="{DB02C8B6-A7C2-36E1-C6FE-ED43DAC1EE9B}"/>
          </ac:cxnSpMkLst>
        </pc:cxnChg>
        <pc:cxnChg chg="add del mod">
          <ac:chgData name="Kwanghoon Jeong" userId="f3d143b3-b9be-494e-a1b3-f5a1df66c643" providerId="ADAL" clId="{2B3F6603-02AA-45E0-98B2-686F7E1D1363}" dt="2024-01-18T04:02:51.838" v="49076" actId="478"/>
          <ac:cxnSpMkLst>
            <pc:docMk/>
            <pc:sldMk cId="2460847347" sldId="408"/>
            <ac:cxnSpMk id="32" creationId="{2F392B2E-3251-1C7A-204D-2B6ECABF9321}"/>
          </ac:cxnSpMkLst>
        </pc:cxnChg>
        <pc:cxnChg chg="add del mod">
          <ac:chgData name="Kwanghoon Jeong" userId="f3d143b3-b9be-494e-a1b3-f5a1df66c643" providerId="ADAL" clId="{2B3F6603-02AA-45E0-98B2-686F7E1D1363}" dt="2024-01-18T04:02:51.838" v="49076" actId="478"/>
          <ac:cxnSpMkLst>
            <pc:docMk/>
            <pc:sldMk cId="2460847347" sldId="408"/>
            <ac:cxnSpMk id="33" creationId="{822B0612-AB60-74EF-229D-F59D7EA0B77F}"/>
          </ac:cxnSpMkLst>
        </pc:cxnChg>
        <pc:cxnChg chg="add mod">
          <ac:chgData name="Kwanghoon Jeong" userId="f3d143b3-b9be-494e-a1b3-f5a1df66c643" providerId="ADAL" clId="{2B3F6603-02AA-45E0-98B2-686F7E1D1363}" dt="2024-01-18T03:59:31.724" v="49005" actId="693"/>
          <ac:cxnSpMkLst>
            <pc:docMk/>
            <pc:sldMk cId="2460847347" sldId="408"/>
            <ac:cxnSpMk id="34" creationId="{B21E5FDC-D754-06E3-4074-79DAD75D634E}"/>
          </ac:cxnSpMkLst>
        </pc:cxnChg>
        <pc:cxnChg chg="add del mod">
          <ac:chgData name="Kwanghoon Jeong" userId="f3d143b3-b9be-494e-a1b3-f5a1df66c643" providerId="ADAL" clId="{2B3F6603-02AA-45E0-98B2-686F7E1D1363}" dt="2024-01-18T04:02:51.838" v="49076" actId="478"/>
          <ac:cxnSpMkLst>
            <pc:docMk/>
            <pc:sldMk cId="2460847347" sldId="408"/>
            <ac:cxnSpMk id="37" creationId="{5465A1CF-904D-A35F-7B54-E72F5F704C61}"/>
          </ac:cxnSpMkLst>
        </pc:cxnChg>
        <pc:cxnChg chg="add mod">
          <ac:chgData name="Kwanghoon Jeong" userId="f3d143b3-b9be-494e-a1b3-f5a1df66c643" providerId="ADAL" clId="{2B3F6603-02AA-45E0-98B2-686F7E1D1363}" dt="2024-01-18T04:00:47.894" v="49035" actId="1076"/>
          <ac:cxnSpMkLst>
            <pc:docMk/>
            <pc:sldMk cId="2460847347" sldId="408"/>
            <ac:cxnSpMk id="40" creationId="{296ECF13-6B48-B202-ECE8-E70213D8A039}"/>
          </ac:cxnSpMkLst>
        </pc:cxnChg>
        <pc:cxnChg chg="add mod">
          <ac:chgData name="Kwanghoon Jeong" userId="f3d143b3-b9be-494e-a1b3-f5a1df66c643" providerId="ADAL" clId="{2B3F6603-02AA-45E0-98B2-686F7E1D1363}" dt="2024-01-18T04:00:43.653" v="49032" actId="1076"/>
          <ac:cxnSpMkLst>
            <pc:docMk/>
            <pc:sldMk cId="2460847347" sldId="408"/>
            <ac:cxnSpMk id="41" creationId="{AB0424BF-F731-3A13-E433-80E34AD61E2B}"/>
          </ac:cxnSpMkLst>
        </pc:cxnChg>
        <pc:cxnChg chg="add mod">
          <ac:chgData name="Kwanghoon Jeong" userId="f3d143b3-b9be-494e-a1b3-f5a1df66c643" providerId="ADAL" clId="{2B3F6603-02AA-45E0-98B2-686F7E1D1363}" dt="2024-01-18T04:00:41.649" v="49031" actId="1076"/>
          <ac:cxnSpMkLst>
            <pc:docMk/>
            <pc:sldMk cId="2460847347" sldId="408"/>
            <ac:cxnSpMk id="42" creationId="{42CDE4E3-0C1A-C010-1758-E03B4BAC36C4}"/>
          </ac:cxnSpMkLst>
        </pc:cxnChg>
        <pc:cxnChg chg="add mod">
          <ac:chgData name="Kwanghoon Jeong" userId="f3d143b3-b9be-494e-a1b3-f5a1df66c643" providerId="ADAL" clId="{2B3F6603-02AA-45E0-98B2-686F7E1D1363}" dt="2024-01-18T04:00:38.523" v="49030" actId="1076"/>
          <ac:cxnSpMkLst>
            <pc:docMk/>
            <pc:sldMk cId="2460847347" sldId="408"/>
            <ac:cxnSpMk id="43" creationId="{4B6AB900-887C-CFCC-281A-2B96C1F4BB13}"/>
          </ac:cxnSpMkLst>
        </pc:cxnChg>
      </pc:sldChg>
      <pc:sldChg chg="ord">
        <pc:chgData name="Kwanghoon Jeong" userId="f3d143b3-b9be-494e-a1b3-f5a1df66c643" providerId="ADAL" clId="{2B3F6603-02AA-45E0-98B2-686F7E1D1363}" dt="2024-01-25T16:52:06.914" v="69200"/>
        <pc:sldMkLst>
          <pc:docMk/>
          <pc:sldMk cId="2364679333" sldId="409"/>
        </pc:sldMkLst>
      </pc:sldChg>
      <pc:sldChg chg="del">
        <pc:chgData name="Kwanghoon Jeong" userId="f3d143b3-b9be-494e-a1b3-f5a1df66c643" providerId="ADAL" clId="{2B3F6603-02AA-45E0-98B2-686F7E1D1363}" dt="2024-01-15T16:34:39.436" v="4" actId="47"/>
        <pc:sldMkLst>
          <pc:docMk/>
          <pc:sldMk cId="1024598530" sldId="410"/>
        </pc:sldMkLst>
      </pc:sldChg>
      <pc:sldChg chg="addSp delSp modSp mod modNotesTx">
        <pc:chgData name="Kwanghoon Jeong" userId="f3d143b3-b9be-494e-a1b3-f5a1df66c643" providerId="ADAL" clId="{2B3F6603-02AA-45E0-98B2-686F7E1D1363}" dt="2024-01-25T18:40:26.989" v="76734"/>
        <pc:sldMkLst>
          <pc:docMk/>
          <pc:sldMk cId="2333098973" sldId="414"/>
        </pc:sldMkLst>
        <pc:spChg chg="add mod">
          <ac:chgData name="Kwanghoon Jeong" userId="f3d143b3-b9be-494e-a1b3-f5a1df66c643" providerId="ADAL" clId="{2B3F6603-02AA-45E0-98B2-686F7E1D1363}" dt="2024-01-25T16:54:03.019" v="69346" actId="1076"/>
          <ac:spMkLst>
            <pc:docMk/>
            <pc:sldMk cId="2333098973" sldId="414"/>
            <ac:spMk id="2" creationId="{2CF3F4E4-C255-0914-6F87-10604AED7ECC}"/>
          </ac:spMkLst>
        </pc:spChg>
        <pc:spChg chg="del">
          <ac:chgData name="Kwanghoon Jeong" userId="f3d143b3-b9be-494e-a1b3-f5a1df66c643" providerId="ADAL" clId="{2B3F6603-02AA-45E0-98B2-686F7E1D1363}" dt="2024-01-25T16:52:37.015" v="69204" actId="478"/>
          <ac:spMkLst>
            <pc:docMk/>
            <pc:sldMk cId="2333098973" sldId="414"/>
            <ac:spMk id="3" creationId="{A869C161-43AE-740D-4FBA-828DDB69CD15}"/>
          </ac:spMkLst>
        </pc:spChg>
        <pc:spChg chg="mod">
          <ac:chgData name="Kwanghoon Jeong" userId="f3d143b3-b9be-494e-a1b3-f5a1df66c643" providerId="ADAL" clId="{2B3F6603-02AA-45E0-98B2-686F7E1D1363}" dt="2024-01-25T18:40:26.989" v="76734"/>
          <ac:spMkLst>
            <pc:docMk/>
            <pc:sldMk cId="2333098973" sldId="414"/>
            <ac:spMk id="4" creationId="{8C85B341-E31A-499D-26E0-0E7F835AB328}"/>
          </ac:spMkLst>
        </pc:spChg>
        <pc:spChg chg="add mod">
          <ac:chgData name="Kwanghoon Jeong" userId="f3d143b3-b9be-494e-a1b3-f5a1df66c643" providerId="ADAL" clId="{2B3F6603-02AA-45E0-98B2-686F7E1D1363}" dt="2024-01-25T16:54:03.019" v="69346" actId="1076"/>
          <ac:spMkLst>
            <pc:docMk/>
            <pc:sldMk cId="2333098973" sldId="414"/>
            <ac:spMk id="6" creationId="{C463C066-AEA1-958F-A7D1-D20B4454B3EE}"/>
          </ac:spMkLst>
        </pc:spChg>
        <pc:spChg chg="add mod">
          <ac:chgData name="Kwanghoon Jeong" userId="f3d143b3-b9be-494e-a1b3-f5a1df66c643" providerId="ADAL" clId="{2B3F6603-02AA-45E0-98B2-686F7E1D1363}" dt="2024-01-25T16:53:58.933" v="69345" actId="1076"/>
          <ac:spMkLst>
            <pc:docMk/>
            <pc:sldMk cId="2333098973" sldId="414"/>
            <ac:spMk id="7" creationId="{EC234749-E811-F41C-F26A-367BA1267632}"/>
          </ac:spMkLst>
        </pc:spChg>
        <pc:spChg chg="mod">
          <ac:chgData name="Kwanghoon Jeong" userId="f3d143b3-b9be-494e-a1b3-f5a1df66c643" providerId="ADAL" clId="{2B3F6603-02AA-45E0-98B2-686F7E1D1363}" dt="2024-01-25T16:59:20.518" v="69349"/>
          <ac:spMkLst>
            <pc:docMk/>
            <pc:sldMk cId="2333098973" sldId="414"/>
            <ac:spMk id="10" creationId="{6D758B2E-D18C-4558-C90B-247E88D535B9}"/>
          </ac:spMkLst>
        </pc:spChg>
        <pc:spChg chg="mod">
          <ac:chgData name="Kwanghoon Jeong" userId="f3d143b3-b9be-494e-a1b3-f5a1df66c643" providerId="ADAL" clId="{2B3F6603-02AA-45E0-98B2-686F7E1D1363}" dt="2024-01-25T16:59:20.518" v="69349"/>
          <ac:spMkLst>
            <pc:docMk/>
            <pc:sldMk cId="2333098973" sldId="414"/>
            <ac:spMk id="11" creationId="{CF332B7D-4B0C-9E7B-7B5A-F1942DA9CC18}"/>
          </ac:spMkLst>
        </pc:spChg>
        <pc:spChg chg="mod">
          <ac:chgData name="Kwanghoon Jeong" userId="f3d143b3-b9be-494e-a1b3-f5a1df66c643" providerId="ADAL" clId="{2B3F6603-02AA-45E0-98B2-686F7E1D1363}" dt="2024-01-25T16:59:20.518" v="69349"/>
          <ac:spMkLst>
            <pc:docMk/>
            <pc:sldMk cId="2333098973" sldId="414"/>
            <ac:spMk id="13" creationId="{0DEEA99F-5F89-AB9E-FB83-20EB0AE72F13}"/>
          </ac:spMkLst>
        </pc:spChg>
        <pc:spChg chg="mod">
          <ac:chgData name="Kwanghoon Jeong" userId="f3d143b3-b9be-494e-a1b3-f5a1df66c643" providerId="ADAL" clId="{2B3F6603-02AA-45E0-98B2-686F7E1D1363}" dt="2024-01-25T16:59:20.518" v="69349"/>
          <ac:spMkLst>
            <pc:docMk/>
            <pc:sldMk cId="2333098973" sldId="414"/>
            <ac:spMk id="15" creationId="{3759FA78-67BF-AF63-1999-FA61A9594EEC}"/>
          </ac:spMkLst>
        </pc:spChg>
        <pc:spChg chg="mod">
          <ac:chgData name="Kwanghoon Jeong" userId="f3d143b3-b9be-494e-a1b3-f5a1df66c643" providerId="ADAL" clId="{2B3F6603-02AA-45E0-98B2-686F7E1D1363}" dt="2024-01-25T16:59:20.518" v="69349"/>
          <ac:spMkLst>
            <pc:docMk/>
            <pc:sldMk cId="2333098973" sldId="414"/>
            <ac:spMk id="17" creationId="{897B5B88-95A8-64F7-8C59-AAE8A357EB34}"/>
          </ac:spMkLst>
        </pc:spChg>
        <pc:spChg chg="mod">
          <ac:chgData name="Kwanghoon Jeong" userId="f3d143b3-b9be-494e-a1b3-f5a1df66c643" providerId="ADAL" clId="{2B3F6603-02AA-45E0-98B2-686F7E1D1363}" dt="2024-01-25T16:59:20.518" v="69349"/>
          <ac:spMkLst>
            <pc:docMk/>
            <pc:sldMk cId="2333098973" sldId="414"/>
            <ac:spMk id="18" creationId="{81D9EAF1-CE3F-5C94-9D13-3759332E0AB8}"/>
          </ac:spMkLst>
        </pc:spChg>
        <pc:spChg chg="del mod topLvl">
          <ac:chgData name="Kwanghoon Jeong" userId="f3d143b3-b9be-494e-a1b3-f5a1df66c643" providerId="ADAL" clId="{2B3F6603-02AA-45E0-98B2-686F7E1D1363}" dt="2024-01-25T16:59:24.995" v="69352" actId="478"/>
          <ac:spMkLst>
            <pc:docMk/>
            <pc:sldMk cId="2333098973" sldId="414"/>
            <ac:spMk id="22" creationId="{1FFD7112-CCB0-8B8F-71A7-F013FC8FF1A7}"/>
          </ac:spMkLst>
        </pc:spChg>
        <pc:spChg chg="mod topLvl">
          <ac:chgData name="Kwanghoon Jeong" userId="f3d143b3-b9be-494e-a1b3-f5a1df66c643" providerId="ADAL" clId="{2B3F6603-02AA-45E0-98B2-686F7E1D1363}" dt="2024-01-25T16:59:22.540" v="69351" actId="165"/>
          <ac:spMkLst>
            <pc:docMk/>
            <pc:sldMk cId="2333098973" sldId="414"/>
            <ac:spMk id="27" creationId="{6ADD7E68-D8B7-4B23-E878-B79EF29D24AB}"/>
          </ac:spMkLst>
        </pc:spChg>
        <pc:spChg chg="del mod topLvl">
          <ac:chgData name="Kwanghoon Jeong" userId="f3d143b3-b9be-494e-a1b3-f5a1df66c643" providerId="ADAL" clId="{2B3F6603-02AA-45E0-98B2-686F7E1D1363}" dt="2024-01-25T16:59:24.995" v="69352" actId="478"/>
          <ac:spMkLst>
            <pc:docMk/>
            <pc:sldMk cId="2333098973" sldId="414"/>
            <ac:spMk id="28" creationId="{473E401B-C7A0-2A0B-F951-F2AF358DFC76}"/>
          </ac:spMkLst>
        </pc:spChg>
        <pc:spChg chg="del mod topLvl">
          <ac:chgData name="Kwanghoon Jeong" userId="f3d143b3-b9be-494e-a1b3-f5a1df66c643" providerId="ADAL" clId="{2B3F6603-02AA-45E0-98B2-686F7E1D1363}" dt="2024-01-25T16:59:24.995" v="69352" actId="478"/>
          <ac:spMkLst>
            <pc:docMk/>
            <pc:sldMk cId="2333098973" sldId="414"/>
            <ac:spMk id="29" creationId="{C506FE5B-54BB-EE6F-CCE2-171209C3955F}"/>
          </ac:spMkLst>
        </pc:spChg>
        <pc:spChg chg="mod topLvl">
          <ac:chgData name="Kwanghoon Jeong" userId="f3d143b3-b9be-494e-a1b3-f5a1df66c643" providerId="ADAL" clId="{2B3F6603-02AA-45E0-98B2-686F7E1D1363}" dt="2024-01-25T16:59:22.540" v="69351" actId="165"/>
          <ac:spMkLst>
            <pc:docMk/>
            <pc:sldMk cId="2333098973" sldId="414"/>
            <ac:spMk id="30" creationId="{BA3B6E30-B634-DABD-48CF-C1103713490B}"/>
          </ac:spMkLst>
        </pc:spChg>
        <pc:spChg chg="del mod topLvl">
          <ac:chgData name="Kwanghoon Jeong" userId="f3d143b3-b9be-494e-a1b3-f5a1df66c643" providerId="ADAL" clId="{2B3F6603-02AA-45E0-98B2-686F7E1D1363}" dt="2024-01-25T16:59:24.995" v="69352" actId="478"/>
          <ac:spMkLst>
            <pc:docMk/>
            <pc:sldMk cId="2333098973" sldId="414"/>
            <ac:spMk id="32" creationId="{FCFE6C01-9F0A-ECDB-BF66-BC2A8DC9A21C}"/>
          </ac:spMkLst>
        </pc:spChg>
        <pc:spChg chg="del mod topLvl">
          <ac:chgData name="Kwanghoon Jeong" userId="f3d143b3-b9be-494e-a1b3-f5a1df66c643" providerId="ADAL" clId="{2B3F6603-02AA-45E0-98B2-686F7E1D1363}" dt="2024-01-25T16:59:24.995" v="69352" actId="478"/>
          <ac:spMkLst>
            <pc:docMk/>
            <pc:sldMk cId="2333098973" sldId="414"/>
            <ac:spMk id="33" creationId="{02C4D47F-405B-2AE5-0277-8B2D9BDAEC69}"/>
          </ac:spMkLst>
        </pc:spChg>
        <pc:spChg chg="del mod topLvl">
          <ac:chgData name="Kwanghoon Jeong" userId="f3d143b3-b9be-494e-a1b3-f5a1df66c643" providerId="ADAL" clId="{2B3F6603-02AA-45E0-98B2-686F7E1D1363}" dt="2024-01-25T16:59:24.995" v="69352" actId="478"/>
          <ac:spMkLst>
            <pc:docMk/>
            <pc:sldMk cId="2333098973" sldId="414"/>
            <ac:spMk id="34" creationId="{A3962738-7F62-F70D-90BE-19A7D3938B7E}"/>
          </ac:spMkLst>
        </pc:spChg>
        <pc:grpChg chg="del mod">
          <ac:chgData name="Kwanghoon Jeong" userId="f3d143b3-b9be-494e-a1b3-f5a1df66c643" providerId="ADAL" clId="{2B3F6603-02AA-45E0-98B2-686F7E1D1363}" dt="2024-01-25T16:59:22.540" v="69351" actId="165"/>
          <ac:grpSpMkLst>
            <pc:docMk/>
            <pc:sldMk cId="2333098973" sldId="414"/>
            <ac:grpSpMk id="5" creationId="{A2677147-82FF-206A-78B3-D56A77A3F22D}"/>
          </ac:grpSpMkLst>
        </pc:grpChg>
        <pc:grpChg chg="add mod">
          <ac:chgData name="Kwanghoon Jeong" userId="f3d143b3-b9be-494e-a1b3-f5a1df66c643" providerId="ADAL" clId="{2B3F6603-02AA-45E0-98B2-686F7E1D1363}" dt="2024-01-25T16:59:30.455" v="69353" actId="1076"/>
          <ac:grpSpMkLst>
            <pc:docMk/>
            <pc:sldMk cId="2333098973" sldId="414"/>
            <ac:grpSpMk id="8" creationId="{90CD0730-48FA-69D6-2919-0C81497FED5D}"/>
          </ac:grpSpMkLst>
        </pc:grpChg>
        <pc:grpChg chg="add mod">
          <ac:chgData name="Kwanghoon Jeong" userId="f3d143b3-b9be-494e-a1b3-f5a1df66c643" providerId="ADAL" clId="{2B3F6603-02AA-45E0-98B2-686F7E1D1363}" dt="2024-01-25T17:09:53.701" v="70134" actId="1076"/>
          <ac:grpSpMkLst>
            <pc:docMk/>
            <pc:sldMk cId="2333098973" sldId="414"/>
            <ac:grpSpMk id="12" creationId="{DE1151A0-DADD-C0DE-B2F0-DF1EB5AAD6FF}"/>
          </ac:grpSpMkLst>
        </pc:grpChg>
        <pc:grpChg chg="add mod">
          <ac:chgData name="Kwanghoon Jeong" userId="f3d143b3-b9be-494e-a1b3-f5a1df66c643" providerId="ADAL" clId="{2B3F6603-02AA-45E0-98B2-686F7E1D1363}" dt="2024-01-25T17:09:55.061" v="70135" actId="1076"/>
          <ac:grpSpMkLst>
            <pc:docMk/>
            <pc:sldMk cId="2333098973" sldId="414"/>
            <ac:grpSpMk id="16" creationId="{BDFBB3B8-22FB-5C07-0753-4D2C8D8DB125}"/>
          </ac:grpSpMkLst>
        </pc:grpChg>
        <pc:picChg chg="mod">
          <ac:chgData name="Kwanghoon Jeong" userId="f3d143b3-b9be-494e-a1b3-f5a1df66c643" providerId="ADAL" clId="{2B3F6603-02AA-45E0-98B2-686F7E1D1363}" dt="2024-01-25T16:59:20.518" v="69349"/>
          <ac:picMkLst>
            <pc:docMk/>
            <pc:sldMk cId="2333098973" sldId="414"/>
            <ac:picMk id="9" creationId="{DD686729-E58A-0C04-32CB-F15B901AFEA7}"/>
          </ac:picMkLst>
        </pc:picChg>
        <pc:picChg chg="mod">
          <ac:chgData name="Kwanghoon Jeong" userId="f3d143b3-b9be-494e-a1b3-f5a1df66c643" providerId="ADAL" clId="{2B3F6603-02AA-45E0-98B2-686F7E1D1363}" dt="2024-01-25T16:59:20.518" v="69349"/>
          <ac:picMkLst>
            <pc:docMk/>
            <pc:sldMk cId="2333098973" sldId="414"/>
            <ac:picMk id="14" creationId="{F90DC0F4-05B7-E7E6-23B2-83DD44A19FC5}"/>
          </ac:picMkLst>
        </pc:picChg>
        <pc:picChg chg="mod">
          <ac:chgData name="Kwanghoon Jeong" userId="f3d143b3-b9be-494e-a1b3-f5a1df66c643" providerId="ADAL" clId="{2B3F6603-02AA-45E0-98B2-686F7E1D1363}" dt="2024-01-25T16:59:20.518" v="69349"/>
          <ac:picMkLst>
            <pc:docMk/>
            <pc:sldMk cId="2333098973" sldId="414"/>
            <ac:picMk id="19" creationId="{C569740D-98F0-FDD8-6D99-3028B04848AD}"/>
          </ac:picMkLst>
        </pc:picChg>
        <pc:picChg chg="mod topLvl">
          <ac:chgData name="Kwanghoon Jeong" userId="f3d143b3-b9be-494e-a1b3-f5a1df66c643" providerId="ADAL" clId="{2B3F6603-02AA-45E0-98B2-686F7E1D1363}" dt="2024-01-25T16:59:22.540" v="69351" actId="165"/>
          <ac:picMkLst>
            <pc:docMk/>
            <pc:sldMk cId="2333098973" sldId="414"/>
            <ac:picMk id="23" creationId="{7FA6D282-076E-1EEA-CE1E-CE0DF6C9101D}"/>
          </ac:picMkLst>
        </pc:picChg>
        <pc:picChg chg="del mod topLvl">
          <ac:chgData name="Kwanghoon Jeong" userId="f3d143b3-b9be-494e-a1b3-f5a1df66c643" providerId="ADAL" clId="{2B3F6603-02AA-45E0-98B2-686F7E1D1363}" dt="2024-01-25T16:59:24.995" v="69352" actId="478"/>
          <ac:picMkLst>
            <pc:docMk/>
            <pc:sldMk cId="2333098973" sldId="414"/>
            <ac:picMk id="24" creationId="{C1F7D865-EA03-3320-E44C-6116D13CC36D}"/>
          </ac:picMkLst>
        </pc:picChg>
        <pc:picChg chg="del mod topLvl">
          <ac:chgData name="Kwanghoon Jeong" userId="f3d143b3-b9be-494e-a1b3-f5a1df66c643" providerId="ADAL" clId="{2B3F6603-02AA-45E0-98B2-686F7E1D1363}" dt="2024-01-25T16:59:24.995" v="69352" actId="478"/>
          <ac:picMkLst>
            <pc:docMk/>
            <pc:sldMk cId="2333098973" sldId="414"/>
            <ac:picMk id="25" creationId="{13457065-B08D-BCBE-CEF3-4CD35552183F}"/>
          </ac:picMkLst>
        </pc:picChg>
        <pc:picChg chg="del mod topLvl">
          <ac:chgData name="Kwanghoon Jeong" userId="f3d143b3-b9be-494e-a1b3-f5a1df66c643" providerId="ADAL" clId="{2B3F6603-02AA-45E0-98B2-686F7E1D1363}" dt="2024-01-25T16:59:24.995" v="69352" actId="478"/>
          <ac:picMkLst>
            <pc:docMk/>
            <pc:sldMk cId="2333098973" sldId="414"/>
            <ac:picMk id="26" creationId="{D5D3FF74-77BA-A63E-9ED6-74ADD4219426}"/>
          </ac:picMkLst>
        </pc:picChg>
        <pc:picChg chg="mod">
          <ac:chgData name="Kwanghoon Jeong" userId="f3d143b3-b9be-494e-a1b3-f5a1df66c643" providerId="ADAL" clId="{2B3F6603-02AA-45E0-98B2-686F7E1D1363}" dt="2024-01-25T16:53:09.910" v="69251" actId="1076"/>
          <ac:picMkLst>
            <pc:docMk/>
            <pc:sldMk cId="2333098973" sldId="414"/>
            <ac:picMk id="7174" creationId="{4C2B1D71-468B-6402-38FA-5CBF51DC3849}"/>
          </ac:picMkLst>
        </pc:picChg>
        <pc:picChg chg="mod">
          <ac:chgData name="Kwanghoon Jeong" userId="f3d143b3-b9be-494e-a1b3-f5a1df66c643" providerId="ADAL" clId="{2B3F6603-02AA-45E0-98B2-686F7E1D1363}" dt="2024-01-25T16:53:09.910" v="69251" actId="1076"/>
          <ac:picMkLst>
            <pc:docMk/>
            <pc:sldMk cId="2333098973" sldId="414"/>
            <ac:picMk id="7176" creationId="{56780CE6-FA0E-29B7-62DB-A96EC4CE4C82}"/>
          </ac:picMkLst>
        </pc:picChg>
      </pc:sldChg>
      <pc:sldChg chg="addSp delSp modSp mod modAnim modNotesTx">
        <pc:chgData name="Kwanghoon Jeong" userId="f3d143b3-b9be-494e-a1b3-f5a1df66c643" providerId="ADAL" clId="{2B3F6603-02AA-45E0-98B2-686F7E1D1363}" dt="2024-01-25T18:40:42.249" v="76740"/>
        <pc:sldMkLst>
          <pc:docMk/>
          <pc:sldMk cId="3739574362" sldId="418"/>
        </pc:sldMkLst>
        <pc:spChg chg="del mod">
          <ac:chgData name="Kwanghoon Jeong" userId="f3d143b3-b9be-494e-a1b3-f5a1df66c643" providerId="ADAL" clId="{2B3F6603-02AA-45E0-98B2-686F7E1D1363}" dt="2024-01-18T17:07:40.091" v="60900" actId="478"/>
          <ac:spMkLst>
            <pc:docMk/>
            <pc:sldMk cId="3739574362" sldId="418"/>
            <ac:spMk id="3" creationId="{E15E5DCA-BFE4-58AE-1541-219D45A8914C}"/>
          </ac:spMkLst>
        </pc:spChg>
        <pc:spChg chg="mod">
          <ac:chgData name="Kwanghoon Jeong" userId="f3d143b3-b9be-494e-a1b3-f5a1df66c643" providerId="ADAL" clId="{2B3F6603-02AA-45E0-98B2-686F7E1D1363}" dt="2024-01-25T18:40:42.249" v="76740"/>
          <ac:spMkLst>
            <pc:docMk/>
            <pc:sldMk cId="3739574362" sldId="418"/>
            <ac:spMk id="4" creationId="{B412A713-7CE3-4621-F729-08DDB350BDE5}"/>
          </ac:spMkLst>
        </pc:spChg>
        <pc:spChg chg="mod">
          <ac:chgData name="Kwanghoon Jeong" userId="f3d143b3-b9be-494e-a1b3-f5a1df66c643" providerId="ADAL" clId="{2B3F6603-02AA-45E0-98B2-686F7E1D1363}" dt="2024-01-18T05:54:54.037" v="54196"/>
          <ac:spMkLst>
            <pc:docMk/>
            <pc:sldMk cId="3739574362" sldId="418"/>
            <ac:spMk id="5" creationId="{DB6C317E-1898-DB7D-7D8C-9DDB5F63D47E}"/>
          </ac:spMkLst>
        </pc:spChg>
        <pc:spChg chg="mod">
          <ac:chgData name="Kwanghoon Jeong" userId="f3d143b3-b9be-494e-a1b3-f5a1df66c643" providerId="ADAL" clId="{2B3F6603-02AA-45E0-98B2-686F7E1D1363}" dt="2024-01-18T05:54:54.037" v="54196"/>
          <ac:spMkLst>
            <pc:docMk/>
            <pc:sldMk cId="3739574362" sldId="418"/>
            <ac:spMk id="6" creationId="{4A2E392B-D271-8830-7A23-833A381EDABE}"/>
          </ac:spMkLst>
        </pc:spChg>
        <pc:spChg chg="mod">
          <ac:chgData name="Kwanghoon Jeong" userId="f3d143b3-b9be-494e-a1b3-f5a1df66c643" providerId="ADAL" clId="{2B3F6603-02AA-45E0-98B2-686F7E1D1363}" dt="2024-01-18T05:54:54.037" v="54196"/>
          <ac:spMkLst>
            <pc:docMk/>
            <pc:sldMk cId="3739574362" sldId="418"/>
            <ac:spMk id="7" creationId="{21DE02F1-8E38-26F5-0F01-64882CB15F26}"/>
          </ac:spMkLst>
        </pc:spChg>
        <pc:spChg chg="mod">
          <ac:chgData name="Kwanghoon Jeong" userId="f3d143b3-b9be-494e-a1b3-f5a1df66c643" providerId="ADAL" clId="{2B3F6603-02AA-45E0-98B2-686F7E1D1363}" dt="2024-01-18T05:54:54.037" v="54196"/>
          <ac:spMkLst>
            <pc:docMk/>
            <pc:sldMk cId="3739574362" sldId="418"/>
            <ac:spMk id="8" creationId="{DAEB4112-559B-55B4-DCB3-92108A2376AD}"/>
          </ac:spMkLst>
        </pc:spChg>
        <pc:spChg chg="mod">
          <ac:chgData name="Kwanghoon Jeong" userId="f3d143b3-b9be-494e-a1b3-f5a1df66c643" providerId="ADAL" clId="{2B3F6603-02AA-45E0-98B2-686F7E1D1363}" dt="2024-01-18T17:10:01.029" v="60925" actId="20577"/>
          <ac:spMkLst>
            <pc:docMk/>
            <pc:sldMk cId="3739574362" sldId="418"/>
            <ac:spMk id="20" creationId="{2DC2C5FD-F6D2-CD10-F737-F854A1247316}"/>
          </ac:spMkLst>
        </pc:spChg>
        <pc:spChg chg="mod">
          <ac:chgData name="Kwanghoon Jeong" userId="f3d143b3-b9be-494e-a1b3-f5a1df66c643" providerId="ADAL" clId="{2B3F6603-02AA-45E0-98B2-686F7E1D1363}" dt="2024-01-18T17:10:01.029" v="60925" actId="20577"/>
          <ac:spMkLst>
            <pc:docMk/>
            <pc:sldMk cId="3739574362" sldId="418"/>
            <ac:spMk id="21" creationId="{35325910-93A6-B1C8-1E15-6B4D1EC50CA5}"/>
          </ac:spMkLst>
        </pc:spChg>
        <pc:spChg chg="mod">
          <ac:chgData name="Kwanghoon Jeong" userId="f3d143b3-b9be-494e-a1b3-f5a1df66c643" providerId="ADAL" clId="{2B3F6603-02AA-45E0-98B2-686F7E1D1363}" dt="2024-01-18T17:10:01.029" v="60925" actId="20577"/>
          <ac:spMkLst>
            <pc:docMk/>
            <pc:sldMk cId="3739574362" sldId="418"/>
            <ac:spMk id="22" creationId="{73046761-63A7-4A67-373E-F2B7DB0AAADB}"/>
          </ac:spMkLst>
        </pc:spChg>
        <pc:spChg chg="mod">
          <ac:chgData name="Kwanghoon Jeong" userId="f3d143b3-b9be-494e-a1b3-f5a1df66c643" providerId="ADAL" clId="{2B3F6603-02AA-45E0-98B2-686F7E1D1363}" dt="2024-01-18T17:10:01.029" v="60925" actId="20577"/>
          <ac:spMkLst>
            <pc:docMk/>
            <pc:sldMk cId="3739574362" sldId="418"/>
            <ac:spMk id="23" creationId="{037A688B-D47E-D302-3C38-E5D60028C874}"/>
          </ac:spMkLst>
        </pc:spChg>
        <pc:spChg chg="mod">
          <ac:chgData name="Kwanghoon Jeong" userId="f3d143b3-b9be-494e-a1b3-f5a1df66c643" providerId="ADAL" clId="{2B3F6603-02AA-45E0-98B2-686F7E1D1363}" dt="2024-01-18T17:10:01.029" v="60925" actId="20577"/>
          <ac:spMkLst>
            <pc:docMk/>
            <pc:sldMk cId="3739574362" sldId="418"/>
            <ac:spMk id="24" creationId="{EE288CBD-59CB-EE18-9C62-F0700300AC3D}"/>
          </ac:spMkLst>
        </pc:spChg>
        <pc:spChg chg="mod">
          <ac:chgData name="Kwanghoon Jeong" userId="f3d143b3-b9be-494e-a1b3-f5a1df66c643" providerId="ADAL" clId="{2B3F6603-02AA-45E0-98B2-686F7E1D1363}" dt="2024-01-18T17:10:01.029" v="60925" actId="20577"/>
          <ac:spMkLst>
            <pc:docMk/>
            <pc:sldMk cId="3739574362" sldId="418"/>
            <ac:spMk id="25" creationId="{932A2A7B-2CE4-013A-7697-87E3B9771BF0}"/>
          </ac:spMkLst>
        </pc:spChg>
        <pc:spChg chg="mod">
          <ac:chgData name="Kwanghoon Jeong" userId="f3d143b3-b9be-494e-a1b3-f5a1df66c643" providerId="ADAL" clId="{2B3F6603-02AA-45E0-98B2-686F7E1D1363}" dt="2024-01-18T17:10:01.029" v="60925" actId="20577"/>
          <ac:spMkLst>
            <pc:docMk/>
            <pc:sldMk cId="3739574362" sldId="418"/>
            <ac:spMk id="27" creationId="{07EA0912-ADC6-FC95-D22E-1F3AB90CCADF}"/>
          </ac:spMkLst>
        </pc:spChg>
        <pc:spChg chg="mod">
          <ac:chgData name="Kwanghoon Jeong" userId="f3d143b3-b9be-494e-a1b3-f5a1df66c643" providerId="ADAL" clId="{2B3F6603-02AA-45E0-98B2-686F7E1D1363}" dt="2024-01-18T05:54:53.391" v="54195" actId="1076"/>
          <ac:spMkLst>
            <pc:docMk/>
            <pc:sldMk cId="3739574362" sldId="418"/>
            <ac:spMk id="28" creationId="{81BC47C1-2FCD-EEA6-9A75-CD462C59A7E7}"/>
          </ac:spMkLst>
        </pc:spChg>
        <pc:grpChg chg="add mod">
          <ac:chgData name="Kwanghoon Jeong" userId="f3d143b3-b9be-494e-a1b3-f5a1df66c643" providerId="ADAL" clId="{2B3F6603-02AA-45E0-98B2-686F7E1D1363}" dt="2024-01-18T05:55:02.800" v="54199" actId="1076"/>
          <ac:grpSpMkLst>
            <pc:docMk/>
            <pc:sldMk cId="3739574362" sldId="418"/>
            <ac:grpSpMk id="2" creationId="{E21AF8AF-CEBB-7E99-7BF0-533201652495}"/>
          </ac:grpSpMkLst>
        </pc:grpChg>
        <pc:grpChg chg="add mod">
          <ac:chgData name="Kwanghoon Jeong" userId="f3d143b3-b9be-494e-a1b3-f5a1df66c643" providerId="ADAL" clId="{2B3F6603-02AA-45E0-98B2-686F7E1D1363}" dt="2024-01-18T17:10:01.029" v="60925" actId="20577"/>
          <ac:grpSpMkLst>
            <pc:docMk/>
            <pc:sldMk cId="3739574362" sldId="418"/>
            <ac:grpSpMk id="9" creationId="{DD784933-D71D-D11F-C0EB-A911FB6EA126}"/>
          </ac:grpSpMkLst>
        </pc:grpChg>
        <pc:grpChg chg="add mod">
          <ac:chgData name="Kwanghoon Jeong" userId="f3d143b3-b9be-494e-a1b3-f5a1df66c643" providerId="ADAL" clId="{2B3F6603-02AA-45E0-98B2-686F7E1D1363}" dt="2024-01-18T17:10:01.029" v="60925" actId="20577"/>
          <ac:grpSpMkLst>
            <pc:docMk/>
            <pc:sldMk cId="3739574362" sldId="418"/>
            <ac:grpSpMk id="10" creationId="{F5F015FF-520C-CF3A-D911-0D42D33D0498}"/>
          </ac:grpSpMkLst>
        </pc:grpChg>
        <pc:picChg chg="mod">
          <ac:chgData name="Kwanghoon Jeong" userId="f3d143b3-b9be-494e-a1b3-f5a1df66c643" providerId="ADAL" clId="{2B3F6603-02AA-45E0-98B2-686F7E1D1363}" dt="2024-01-18T17:10:01.029" v="60925" actId="20577"/>
          <ac:picMkLst>
            <pc:docMk/>
            <pc:sldMk cId="3739574362" sldId="418"/>
            <ac:picMk id="19" creationId="{4C6F4835-F1DA-F6D4-1127-4BA80BB5B840}"/>
          </ac:picMkLst>
        </pc:picChg>
        <pc:picChg chg="mod">
          <ac:chgData name="Kwanghoon Jeong" userId="f3d143b3-b9be-494e-a1b3-f5a1df66c643" providerId="ADAL" clId="{2B3F6603-02AA-45E0-98B2-686F7E1D1363}" dt="2024-01-18T16:41:03.224" v="58729" actId="1076"/>
          <ac:picMkLst>
            <pc:docMk/>
            <pc:sldMk cId="3739574362" sldId="418"/>
            <ac:picMk id="29" creationId="{2B4E0053-B3F6-1A93-565E-17044DC5C27F}"/>
          </ac:picMkLst>
        </pc:picChg>
        <pc:picChg chg="mod">
          <ac:chgData name="Kwanghoon Jeong" userId="f3d143b3-b9be-494e-a1b3-f5a1df66c643" providerId="ADAL" clId="{2B3F6603-02AA-45E0-98B2-686F7E1D1363}" dt="2024-01-18T17:08:59.210" v="60915" actId="1076"/>
          <ac:picMkLst>
            <pc:docMk/>
            <pc:sldMk cId="3739574362" sldId="418"/>
            <ac:picMk id="13314" creationId="{290268B3-25EE-20D6-9A6B-CCFD9691C32E}"/>
          </ac:picMkLst>
        </pc:picChg>
      </pc:sldChg>
      <pc:sldChg chg="addSp delSp modSp mod modAnim modNotesTx">
        <pc:chgData name="Kwanghoon Jeong" userId="f3d143b3-b9be-494e-a1b3-f5a1df66c643" providerId="ADAL" clId="{2B3F6603-02AA-45E0-98B2-686F7E1D1363}" dt="2024-01-25T18:40:29.585" v="76735"/>
        <pc:sldMkLst>
          <pc:docMk/>
          <pc:sldMk cId="1325532990" sldId="420"/>
        </pc:sldMkLst>
        <pc:spChg chg="del">
          <ac:chgData name="Kwanghoon Jeong" userId="f3d143b3-b9be-494e-a1b3-f5a1df66c643" providerId="ADAL" clId="{2B3F6603-02AA-45E0-98B2-686F7E1D1363}" dt="2024-01-25T16:52:32.596" v="69203" actId="478"/>
          <ac:spMkLst>
            <pc:docMk/>
            <pc:sldMk cId="1325532990" sldId="420"/>
            <ac:spMk id="3" creationId="{998E5696-864C-DA07-2ADD-25546BF233B1}"/>
          </ac:spMkLst>
        </pc:spChg>
        <pc:spChg chg="mod">
          <ac:chgData name="Kwanghoon Jeong" userId="f3d143b3-b9be-494e-a1b3-f5a1df66c643" providerId="ADAL" clId="{2B3F6603-02AA-45E0-98B2-686F7E1D1363}" dt="2024-01-25T18:40:29.585" v="76735"/>
          <ac:spMkLst>
            <pc:docMk/>
            <pc:sldMk cId="1325532990" sldId="420"/>
            <ac:spMk id="4" creationId="{63535C72-417C-94C0-ED69-38689C7B5C48}"/>
          </ac:spMkLst>
        </pc:spChg>
        <pc:spChg chg="mod topLvl">
          <ac:chgData name="Kwanghoon Jeong" userId="f3d143b3-b9be-494e-a1b3-f5a1df66c643" providerId="ADAL" clId="{2B3F6603-02AA-45E0-98B2-686F7E1D1363}" dt="2024-01-25T05:05:12.190" v="66450" actId="164"/>
          <ac:spMkLst>
            <pc:docMk/>
            <pc:sldMk cId="1325532990" sldId="420"/>
            <ac:spMk id="8" creationId="{CA73B55E-9F46-6FBD-662B-5CD26AF336F8}"/>
          </ac:spMkLst>
        </pc:spChg>
        <pc:spChg chg="del mod topLvl">
          <ac:chgData name="Kwanghoon Jeong" userId="f3d143b3-b9be-494e-a1b3-f5a1df66c643" providerId="ADAL" clId="{2B3F6603-02AA-45E0-98B2-686F7E1D1363}" dt="2024-01-25T05:05:10.234" v="66449" actId="478"/>
          <ac:spMkLst>
            <pc:docMk/>
            <pc:sldMk cId="1325532990" sldId="420"/>
            <ac:spMk id="9" creationId="{79148AE2-EE32-D740-0C1D-2C1628D83DB9}"/>
          </ac:spMkLst>
        </pc:spChg>
        <pc:spChg chg="mod topLvl">
          <ac:chgData name="Kwanghoon Jeong" userId="f3d143b3-b9be-494e-a1b3-f5a1df66c643" providerId="ADAL" clId="{2B3F6603-02AA-45E0-98B2-686F7E1D1363}" dt="2024-01-25T05:05:12.190" v="66450" actId="164"/>
          <ac:spMkLst>
            <pc:docMk/>
            <pc:sldMk cId="1325532990" sldId="420"/>
            <ac:spMk id="13" creationId="{E09D0854-A62E-F0DD-F273-B5D2B20B9683}"/>
          </ac:spMkLst>
        </pc:spChg>
        <pc:spChg chg="del mod topLvl">
          <ac:chgData name="Kwanghoon Jeong" userId="f3d143b3-b9be-494e-a1b3-f5a1df66c643" providerId="ADAL" clId="{2B3F6603-02AA-45E0-98B2-686F7E1D1363}" dt="2024-01-25T05:05:10.234" v="66449" actId="478"/>
          <ac:spMkLst>
            <pc:docMk/>
            <pc:sldMk cId="1325532990" sldId="420"/>
            <ac:spMk id="14" creationId="{828BDFAD-D275-1E32-B435-5C2EDFDB6ED7}"/>
          </ac:spMkLst>
        </pc:spChg>
        <pc:spChg chg="add del mod">
          <ac:chgData name="Kwanghoon Jeong" userId="f3d143b3-b9be-494e-a1b3-f5a1df66c643" providerId="ADAL" clId="{2B3F6603-02AA-45E0-98B2-686F7E1D1363}" dt="2024-01-25T05:06:02.350" v="66462" actId="478"/>
          <ac:spMkLst>
            <pc:docMk/>
            <pc:sldMk cId="1325532990" sldId="420"/>
            <ac:spMk id="16" creationId="{3317C80B-89DC-D762-C024-04A093C8CED8}"/>
          </ac:spMkLst>
        </pc:spChg>
        <pc:spChg chg="del mod topLvl">
          <ac:chgData name="Kwanghoon Jeong" userId="f3d143b3-b9be-494e-a1b3-f5a1df66c643" providerId="ADAL" clId="{2B3F6603-02AA-45E0-98B2-686F7E1D1363}" dt="2024-01-25T05:05:46.664" v="66457" actId="478"/>
          <ac:spMkLst>
            <pc:docMk/>
            <pc:sldMk cId="1325532990" sldId="420"/>
            <ac:spMk id="19" creationId="{5968B689-EE4F-D5B0-8845-BA7838BF311A}"/>
          </ac:spMkLst>
        </pc:spChg>
        <pc:spChg chg="mod topLvl">
          <ac:chgData name="Kwanghoon Jeong" userId="f3d143b3-b9be-494e-a1b3-f5a1df66c643" providerId="ADAL" clId="{2B3F6603-02AA-45E0-98B2-686F7E1D1363}" dt="2024-01-25T05:01:26.919" v="66430" actId="164"/>
          <ac:spMkLst>
            <pc:docMk/>
            <pc:sldMk cId="1325532990" sldId="420"/>
            <ac:spMk id="24" creationId="{1415CC7E-6345-6D3C-9141-C62AA5C630D7}"/>
          </ac:spMkLst>
        </pc:spChg>
        <pc:spChg chg="del mod topLvl">
          <ac:chgData name="Kwanghoon Jeong" userId="f3d143b3-b9be-494e-a1b3-f5a1df66c643" providerId="ADAL" clId="{2B3F6603-02AA-45E0-98B2-686F7E1D1363}" dt="2024-01-25T05:05:46.664" v="66457" actId="478"/>
          <ac:spMkLst>
            <pc:docMk/>
            <pc:sldMk cId="1325532990" sldId="420"/>
            <ac:spMk id="25" creationId="{DC6F3382-691A-6F08-62C7-EF2B15EACCA6}"/>
          </ac:spMkLst>
        </pc:spChg>
        <pc:spChg chg="del mod topLvl">
          <ac:chgData name="Kwanghoon Jeong" userId="f3d143b3-b9be-494e-a1b3-f5a1df66c643" providerId="ADAL" clId="{2B3F6603-02AA-45E0-98B2-686F7E1D1363}" dt="2024-01-25T05:05:46.664" v="66457" actId="478"/>
          <ac:spMkLst>
            <pc:docMk/>
            <pc:sldMk cId="1325532990" sldId="420"/>
            <ac:spMk id="26" creationId="{269EDFA6-13EA-48FD-626A-B558B99C05AF}"/>
          </ac:spMkLst>
        </pc:spChg>
        <pc:spChg chg="mod topLvl">
          <ac:chgData name="Kwanghoon Jeong" userId="f3d143b3-b9be-494e-a1b3-f5a1df66c643" providerId="ADAL" clId="{2B3F6603-02AA-45E0-98B2-686F7E1D1363}" dt="2024-01-25T05:01:26.919" v="66430" actId="164"/>
          <ac:spMkLst>
            <pc:docMk/>
            <pc:sldMk cId="1325532990" sldId="420"/>
            <ac:spMk id="27" creationId="{DA620D70-21B1-F1F8-BAD3-C01CDCDE9325}"/>
          </ac:spMkLst>
        </pc:spChg>
        <pc:spChg chg="del mod topLvl">
          <ac:chgData name="Kwanghoon Jeong" userId="f3d143b3-b9be-494e-a1b3-f5a1df66c643" providerId="ADAL" clId="{2B3F6603-02AA-45E0-98B2-686F7E1D1363}" dt="2024-01-25T05:05:46.664" v="66457" actId="478"/>
          <ac:spMkLst>
            <pc:docMk/>
            <pc:sldMk cId="1325532990" sldId="420"/>
            <ac:spMk id="28" creationId="{239E754D-4C29-04D7-43E4-C045352B482D}"/>
          </ac:spMkLst>
        </pc:spChg>
        <pc:spChg chg="del mod topLvl">
          <ac:chgData name="Kwanghoon Jeong" userId="f3d143b3-b9be-494e-a1b3-f5a1df66c643" providerId="ADAL" clId="{2B3F6603-02AA-45E0-98B2-686F7E1D1363}" dt="2024-01-25T05:05:46.664" v="66457" actId="478"/>
          <ac:spMkLst>
            <pc:docMk/>
            <pc:sldMk cId="1325532990" sldId="420"/>
            <ac:spMk id="29" creationId="{0A901F4B-1DBE-610A-02C9-0A0C9076AE8D}"/>
          </ac:spMkLst>
        </pc:spChg>
        <pc:spChg chg="del mod topLvl">
          <ac:chgData name="Kwanghoon Jeong" userId="f3d143b3-b9be-494e-a1b3-f5a1df66c643" providerId="ADAL" clId="{2B3F6603-02AA-45E0-98B2-686F7E1D1363}" dt="2024-01-25T05:05:46.664" v="66457" actId="478"/>
          <ac:spMkLst>
            <pc:docMk/>
            <pc:sldMk cId="1325532990" sldId="420"/>
            <ac:spMk id="30" creationId="{7821B61B-1D4B-1BBD-0E1B-AF9EA966081D}"/>
          </ac:spMkLst>
        </pc:spChg>
        <pc:spChg chg="mod">
          <ac:chgData name="Kwanghoon Jeong" userId="f3d143b3-b9be-494e-a1b3-f5a1df66c643" providerId="ADAL" clId="{2B3F6603-02AA-45E0-98B2-686F7E1D1363}" dt="2024-01-25T05:05:56.789" v="66458"/>
          <ac:spMkLst>
            <pc:docMk/>
            <pc:sldMk cId="1325532990" sldId="420"/>
            <ac:spMk id="32" creationId="{9605102E-322C-1010-9AF5-622E954E2201}"/>
          </ac:spMkLst>
        </pc:spChg>
        <pc:spChg chg="mod">
          <ac:chgData name="Kwanghoon Jeong" userId="f3d143b3-b9be-494e-a1b3-f5a1df66c643" providerId="ADAL" clId="{2B3F6603-02AA-45E0-98B2-686F7E1D1363}" dt="2024-01-25T05:05:56.789" v="66458"/>
          <ac:spMkLst>
            <pc:docMk/>
            <pc:sldMk cId="1325532990" sldId="420"/>
            <ac:spMk id="42" creationId="{F9BB74CA-9A85-7366-6E4D-3C03F035E33E}"/>
          </ac:spMkLst>
        </pc:spChg>
        <pc:spChg chg="mod">
          <ac:chgData name="Kwanghoon Jeong" userId="f3d143b3-b9be-494e-a1b3-f5a1df66c643" providerId="ADAL" clId="{2B3F6603-02AA-45E0-98B2-686F7E1D1363}" dt="2024-01-25T05:05:56.789" v="66458"/>
          <ac:spMkLst>
            <pc:docMk/>
            <pc:sldMk cId="1325532990" sldId="420"/>
            <ac:spMk id="46" creationId="{2E6CEB2E-988D-EA1A-C918-77F3438F6EEF}"/>
          </ac:spMkLst>
        </pc:spChg>
        <pc:spChg chg="mod">
          <ac:chgData name="Kwanghoon Jeong" userId="f3d143b3-b9be-494e-a1b3-f5a1df66c643" providerId="ADAL" clId="{2B3F6603-02AA-45E0-98B2-686F7E1D1363}" dt="2024-01-25T05:05:56.789" v="66458"/>
          <ac:spMkLst>
            <pc:docMk/>
            <pc:sldMk cId="1325532990" sldId="420"/>
            <ac:spMk id="48" creationId="{E7DDDD0B-78C0-40A5-B019-155B8AB18F63}"/>
          </ac:spMkLst>
        </pc:spChg>
        <pc:spChg chg="mod">
          <ac:chgData name="Kwanghoon Jeong" userId="f3d143b3-b9be-494e-a1b3-f5a1df66c643" providerId="ADAL" clId="{2B3F6603-02AA-45E0-98B2-686F7E1D1363}" dt="2024-01-25T05:06:15.991" v="66466" actId="1076"/>
          <ac:spMkLst>
            <pc:docMk/>
            <pc:sldMk cId="1325532990" sldId="420"/>
            <ac:spMk id="50" creationId="{ED56D8E1-216F-4531-DCE2-21FF8B29BC1F}"/>
          </ac:spMkLst>
        </pc:spChg>
        <pc:spChg chg="mod">
          <ac:chgData name="Kwanghoon Jeong" userId="f3d143b3-b9be-494e-a1b3-f5a1df66c643" providerId="ADAL" clId="{2B3F6603-02AA-45E0-98B2-686F7E1D1363}" dt="2024-01-25T05:06:21.912" v="66469" actId="14100"/>
          <ac:spMkLst>
            <pc:docMk/>
            <pc:sldMk cId="1325532990" sldId="420"/>
            <ac:spMk id="51" creationId="{E5789EDF-548B-E73A-7E95-B10C2392D0CB}"/>
          </ac:spMkLst>
        </pc:spChg>
        <pc:grpChg chg="add mod">
          <ac:chgData name="Kwanghoon Jeong" userId="f3d143b3-b9be-494e-a1b3-f5a1df66c643" providerId="ADAL" clId="{2B3F6603-02AA-45E0-98B2-686F7E1D1363}" dt="2024-01-25T05:01:26.919" v="66430" actId="164"/>
          <ac:grpSpMkLst>
            <pc:docMk/>
            <pc:sldMk cId="1325532990" sldId="420"/>
            <ac:grpSpMk id="2" creationId="{38B6A066-827A-5533-3FB9-EB6B9E47F943}"/>
          </ac:grpSpMkLst>
        </pc:grpChg>
        <pc:grpChg chg="add del mod">
          <ac:chgData name="Kwanghoon Jeong" userId="f3d143b3-b9be-494e-a1b3-f5a1df66c643" providerId="ADAL" clId="{2B3F6603-02AA-45E0-98B2-686F7E1D1363}" dt="2024-01-25T05:05:06.347" v="66447" actId="165"/>
          <ac:grpSpMkLst>
            <pc:docMk/>
            <pc:sldMk cId="1325532990" sldId="420"/>
            <ac:grpSpMk id="5" creationId="{6EECDE45-01E0-11E8-413C-48F56EF336E7}"/>
          </ac:grpSpMkLst>
        </pc:grpChg>
        <pc:grpChg chg="del mod topLvl">
          <ac:chgData name="Kwanghoon Jeong" userId="f3d143b3-b9be-494e-a1b3-f5a1df66c643" providerId="ADAL" clId="{2B3F6603-02AA-45E0-98B2-686F7E1D1363}" dt="2024-01-25T05:05:08.130" v="66448" actId="165"/>
          <ac:grpSpMkLst>
            <pc:docMk/>
            <pc:sldMk cId="1325532990" sldId="420"/>
            <ac:grpSpMk id="6" creationId="{30A74008-08E7-E86E-B05D-4102C2E110E1}"/>
          </ac:grpSpMkLst>
        </pc:grpChg>
        <pc:grpChg chg="add mod">
          <ac:chgData name="Kwanghoon Jeong" userId="f3d143b3-b9be-494e-a1b3-f5a1df66c643" providerId="ADAL" clId="{2B3F6603-02AA-45E0-98B2-686F7E1D1363}" dt="2024-01-25T05:05:20.510" v="66456" actId="14100"/>
          <ac:grpSpMkLst>
            <pc:docMk/>
            <pc:sldMk cId="1325532990" sldId="420"/>
            <ac:grpSpMk id="15" creationId="{9CB303AD-0798-E76B-D719-437783E9ABBD}"/>
          </ac:grpSpMkLst>
        </pc:grpChg>
        <pc:grpChg chg="add mod">
          <ac:chgData name="Kwanghoon Jeong" userId="f3d143b3-b9be-494e-a1b3-f5a1df66c643" providerId="ADAL" clId="{2B3F6603-02AA-45E0-98B2-686F7E1D1363}" dt="2024-01-25T05:06:34.913" v="66470" actId="1076"/>
          <ac:grpSpMkLst>
            <pc:docMk/>
            <pc:sldMk cId="1325532990" sldId="420"/>
            <ac:grpSpMk id="17" creationId="{D4AF6BC8-1C48-8243-AAF3-8E9C991AA874}"/>
          </ac:grpSpMkLst>
        </pc:grpChg>
        <pc:grpChg chg="del">
          <ac:chgData name="Kwanghoon Jeong" userId="f3d143b3-b9be-494e-a1b3-f5a1df66c643" providerId="ADAL" clId="{2B3F6603-02AA-45E0-98B2-686F7E1D1363}" dt="2024-01-25T05:01:24.300" v="66429" actId="165"/>
          <ac:grpSpMkLst>
            <pc:docMk/>
            <pc:sldMk cId="1325532990" sldId="420"/>
            <ac:grpSpMk id="18" creationId="{FA86BAB1-E8B6-B641-04F6-9E2EEF336405}"/>
          </ac:grpSpMkLst>
        </pc:grpChg>
        <pc:grpChg chg="add mod">
          <ac:chgData name="Kwanghoon Jeong" userId="f3d143b3-b9be-494e-a1b3-f5a1df66c643" providerId="ADAL" clId="{2B3F6603-02AA-45E0-98B2-686F7E1D1363}" dt="2024-01-25T05:06:10.243" v="66464" actId="1076"/>
          <ac:grpSpMkLst>
            <pc:docMk/>
            <pc:sldMk cId="1325532990" sldId="420"/>
            <ac:grpSpMk id="45" creationId="{9DE94B70-D176-9C80-404F-E7E5E279FD4D}"/>
          </ac:grpSpMkLst>
        </pc:grpChg>
        <pc:grpChg chg="add mod">
          <ac:chgData name="Kwanghoon Jeong" userId="f3d143b3-b9be-494e-a1b3-f5a1df66c643" providerId="ADAL" clId="{2B3F6603-02AA-45E0-98B2-686F7E1D1363}" dt="2024-01-25T05:06:10.243" v="66464" actId="1076"/>
          <ac:grpSpMkLst>
            <pc:docMk/>
            <pc:sldMk cId="1325532990" sldId="420"/>
            <ac:grpSpMk id="49" creationId="{E2FF3E96-0E8B-11E0-ACA4-C361D6E190E6}"/>
          </ac:grpSpMkLst>
        </pc:grpChg>
        <pc:picChg chg="mod topLvl">
          <ac:chgData name="Kwanghoon Jeong" userId="f3d143b3-b9be-494e-a1b3-f5a1df66c643" providerId="ADAL" clId="{2B3F6603-02AA-45E0-98B2-686F7E1D1363}" dt="2024-01-25T05:05:12.190" v="66450" actId="164"/>
          <ac:picMkLst>
            <pc:docMk/>
            <pc:sldMk cId="1325532990" sldId="420"/>
            <ac:picMk id="10" creationId="{E857EE67-3674-D8AA-DECC-3495A0B813BF}"/>
          </ac:picMkLst>
        </pc:picChg>
        <pc:picChg chg="del mod topLvl">
          <ac:chgData name="Kwanghoon Jeong" userId="f3d143b3-b9be-494e-a1b3-f5a1df66c643" providerId="ADAL" clId="{2B3F6603-02AA-45E0-98B2-686F7E1D1363}" dt="2024-01-25T05:05:10.234" v="66449" actId="478"/>
          <ac:picMkLst>
            <pc:docMk/>
            <pc:sldMk cId="1325532990" sldId="420"/>
            <ac:picMk id="12" creationId="{3C161A9A-34CD-CCCF-ED2F-0F2CAE04BA2C}"/>
          </ac:picMkLst>
        </pc:picChg>
        <pc:picChg chg="mod topLvl">
          <ac:chgData name="Kwanghoon Jeong" userId="f3d143b3-b9be-494e-a1b3-f5a1df66c643" providerId="ADAL" clId="{2B3F6603-02AA-45E0-98B2-686F7E1D1363}" dt="2024-01-25T05:01:26.919" v="66430" actId="164"/>
          <ac:picMkLst>
            <pc:docMk/>
            <pc:sldMk cId="1325532990" sldId="420"/>
            <ac:picMk id="20" creationId="{3AAEA9C3-88C6-E1E7-C100-C319CBEF5F5A}"/>
          </ac:picMkLst>
        </pc:picChg>
        <pc:picChg chg="del mod topLvl">
          <ac:chgData name="Kwanghoon Jeong" userId="f3d143b3-b9be-494e-a1b3-f5a1df66c643" providerId="ADAL" clId="{2B3F6603-02AA-45E0-98B2-686F7E1D1363}" dt="2024-01-25T05:05:46.664" v="66457" actId="478"/>
          <ac:picMkLst>
            <pc:docMk/>
            <pc:sldMk cId="1325532990" sldId="420"/>
            <ac:picMk id="21" creationId="{99BC76A8-5AA8-FF97-20D5-9B7C8056FA5B}"/>
          </ac:picMkLst>
        </pc:picChg>
        <pc:picChg chg="del mod topLvl">
          <ac:chgData name="Kwanghoon Jeong" userId="f3d143b3-b9be-494e-a1b3-f5a1df66c643" providerId="ADAL" clId="{2B3F6603-02AA-45E0-98B2-686F7E1D1363}" dt="2024-01-25T05:05:46.664" v="66457" actId="478"/>
          <ac:picMkLst>
            <pc:docMk/>
            <pc:sldMk cId="1325532990" sldId="420"/>
            <ac:picMk id="22" creationId="{7BF4BCE4-19BA-CAC3-1CDB-1DE6DB919E42}"/>
          </ac:picMkLst>
        </pc:picChg>
        <pc:picChg chg="del mod topLvl">
          <ac:chgData name="Kwanghoon Jeong" userId="f3d143b3-b9be-494e-a1b3-f5a1df66c643" providerId="ADAL" clId="{2B3F6603-02AA-45E0-98B2-686F7E1D1363}" dt="2024-01-25T05:05:46.664" v="66457" actId="478"/>
          <ac:picMkLst>
            <pc:docMk/>
            <pc:sldMk cId="1325532990" sldId="420"/>
            <ac:picMk id="23" creationId="{2BB029C8-2D78-2DC5-514C-2F3DE60977A4}"/>
          </ac:picMkLst>
        </pc:picChg>
        <pc:picChg chg="mod">
          <ac:chgData name="Kwanghoon Jeong" userId="f3d143b3-b9be-494e-a1b3-f5a1df66c643" providerId="ADAL" clId="{2B3F6603-02AA-45E0-98B2-686F7E1D1363}" dt="2024-01-25T05:05:56.789" v="66458"/>
          <ac:picMkLst>
            <pc:docMk/>
            <pc:sldMk cId="1325532990" sldId="420"/>
            <ac:picMk id="31" creationId="{D3EAC916-B2C1-3840-7D16-3AC38F55A79E}"/>
          </ac:picMkLst>
        </pc:picChg>
        <pc:picChg chg="mod">
          <ac:chgData name="Kwanghoon Jeong" userId="f3d143b3-b9be-494e-a1b3-f5a1df66c643" providerId="ADAL" clId="{2B3F6603-02AA-45E0-98B2-686F7E1D1363}" dt="2024-01-25T05:05:56.789" v="66458"/>
          <ac:picMkLst>
            <pc:docMk/>
            <pc:sldMk cId="1325532990" sldId="420"/>
            <ac:picMk id="47" creationId="{9F1427F1-78B4-CD40-619E-3136F787894E}"/>
          </ac:picMkLst>
        </pc:picChg>
        <pc:picChg chg="mod">
          <ac:chgData name="Kwanghoon Jeong" userId="f3d143b3-b9be-494e-a1b3-f5a1df66c643" providerId="ADAL" clId="{2B3F6603-02AA-45E0-98B2-686F7E1D1363}" dt="2024-01-25T05:05:56.789" v="66458"/>
          <ac:picMkLst>
            <pc:docMk/>
            <pc:sldMk cId="1325532990" sldId="420"/>
            <ac:picMk id="52" creationId="{0285C04A-F4AD-A753-659A-98F4F569C178}"/>
          </ac:picMkLst>
        </pc:picChg>
      </pc:sldChg>
      <pc:sldChg chg="addSp delSp modSp mod modNotesTx">
        <pc:chgData name="Kwanghoon Jeong" userId="f3d143b3-b9be-494e-a1b3-f5a1df66c643" providerId="ADAL" clId="{2B3F6603-02AA-45E0-98B2-686F7E1D1363}" dt="2024-01-25T18:40:21.811" v="76732"/>
        <pc:sldMkLst>
          <pc:docMk/>
          <pc:sldMk cId="346880416" sldId="421"/>
        </pc:sldMkLst>
        <pc:spChg chg="mod">
          <ac:chgData name="Kwanghoon Jeong" userId="f3d143b3-b9be-494e-a1b3-f5a1df66c643" providerId="ADAL" clId="{2B3F6603-02AA-45E0-98B2-686F7E1D1363}" dt="2024-01-25T17:11:57.398" v="70274" actId="14100"/>
          <ac:spMkLst>
            <pc:docMk/>
            <pc:sldMk cId="346880416" sldId="421"/>
            <ac:spMk id="2" creationId="{9563BC21-BBD7-5539-8227-F78642AEBA7D}"/>
          </ac:spMkLst>
        </pc:spChg>
        <pc:spChg chg="del">
          <ac:chgData name="Kwanghoon Jeong" userId="f3d143b3-b9be-494e-a1b3-f5a1df66c643" providerId="ADAL" clId="{2B3F6603-02AA-45E0-98B2-686F7E1D1363}" dt="2024-01-25T17:10:02.747" v="70136" actId="478"/>
          <ac:spMkLst>
            <pc:docMk/>
            <pc:sldMk cId="346880416" sldId="421"/>
            <ac:spMk id="3" creationId="{9A350AD3-E78E-B084-9967-856BE9E0A79D}"/>
          </ac:spMkLst>
        </pc:spChg>
        <pc:spChg chg="mod">
          <ac:chgData name="Kwanghoon Jeong" userId="f3d143b3-b9be-494e-a1b3-f5a1df66c643" providerId="ADAL" clId="{2B3F6603-02AA-45E0-98B2-686F7E1D1363}" dt="2024-01-25T18:40:21.811" v="76732"/>
          <ac:spMkLst>
            <pc:docMk/>
            <pc:sldMk cId="346880416" sldId="421"/>
            <ac:spMk id="4" creationId="{28153ADE-C18C-AB68-C7E0-F3518BFCEF45}"/>
          </ac:spMkLst>
        </pc:spChg>
        <pc:spChg chg="add 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7" creationId="{3A22090D-1541-E524-933C-C02A60087E8E}"/>
          </ac:spMkLst>
        </pc:spChg>
        <pc:spChg chg="add mod">
          <ac:chgData name="Kwanghoon Jeong" userId="f3d143b3-b9be-494e-a1b3-f5a1df66c643" providerId="ADAL" clId="{2B3F6603-02AA-45E0-98B2-686F7E1D1363}" dt="2024-01-25T17:22:15.553" v="71506" actId="20577"/>
          <ac:spMkLst>
            <pc:docMk/>
            <pc:sldMk cId="346880416" sldId="421"/>
            <ac:spMk id="8" creationId="{6031D590-59B1-BA34-641F-9869105C964C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11" creationId="{0A4DD541-AFBA-37E5-C0CF-986E708CCC79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12" creationId="{DA9402F1-FD3D-46C0-636B-1BE6676EBFCE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13" creationId="{91FA02CF-281E-D50A-827A-6C1B2C4BF133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16" creationId="{1A1943A5-13A1-2D40-9360-5C1A9BE87259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17" creationId="{EF91B310-B42F-47E7-56DF-AB32DCF39323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18" creationId="{BA771D75-7C63-B194-41A7-31A1826FA4E1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19" creationId="{301BF659-EB19-444C-CCE4-30D052A23A20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20" creationId="{8A725498-1B8E-1D9F-2B20-D4CF4804601C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21" creationId="{51A829FB-56FA-6684-CD8C-E22E63F19D0C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22" creationId="{A2218891-E0F1-642F-90C4-AA1CA5FAB346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23" creationId="{F0FED55F-1907-CA42-EEBC-DE5C2F9A2318}"/>
          </ac:spMkLst>
        </pc:spChg>
        <pc:spChg chg="mod">
          <ac:chgData name="Kwanghoon Jeong" userId="f3d143b3-b9be-494e-a1b3-f5a1df66c643" providerId="ADAL" clId="{2B3F6603-02AA-45E0-98B2-686F7E1D1363}" dt="2024-01-25T17:22:10.109" v="71500" actId="571"/>
          <ac:spMkLst>
            <pc:docMk/>
            <pc:sldMk cId="346880416" sldId="421"/>
            <ac:spMk id="24" creationId="{98F00280-309E-DC4D-DBBB-B4D9FC972FAF}"/>
          </ac:spMkLst>
        </pc:spChg>
        <pc:spChg chg="mod">
          <ac:chgData name="Kwanghoon Jeong" userId="f3d143b3-b9be-494e-a1b3-f5a1df66c643" providerId="ADAL" clId="{2B3F6603-02AA-45E0-98B2-686F7E1D1363}" dt="2024-01-25T17:11:21.622" v="70160" actId="1076"/>
          <ac:spMkLst>
            <pc:docMk/>
            <pc:sldMk cId="346880416" sldId="421"/>
            <ac:spMk id="29" creationId="{3DC9FA66-31E5-FCA8-1523-DD22D77C790C}"/>
          </ac:spMkLst>
        </pc:spChg>
        <pc:spChg chg="mod">
          <ac:chgData name="Kwanghoon Jeong" userId="f3d143b3-b9be-494e-a1b3-f5a1df66c643" providerId="ADAL" clId="{2B3F6603-02AA-45E0-98B2-686F7E1D1363}" dt="2024-01-25T17:11:21.622" v="70160" actId="1076"/>
          <ac:spMkLst>
            <pc:docMk/>
            <pc:sldMk cId="346880416" sldId="421"/>
            <ac:spMk id="30" creationId="{1EE1399E-81A0-9EB1-F748-B01F0615BFE9}"/>
          </ac:spMkLst>
        </pc:spChg>
        <pc:grpChg chg="mod">
          <ac:chgData name="Kwanghoon Jeong" userId="f3d143b3-b9be-494e-a1b3-f5a1df66c643" providerId="ADAL" clId="{2B3F6603-02AA-45E0-98B2-686F7E1D1363}" dt="2024-01-25T17:22:10.109" v="71500" actId="571"/>
          <ac:grpSpMkLst>
            <pc:docMk/>
            <pc:sldMk cId="346880416" sldId="421"/>
            <ac:grpSpMk id="25" creationId="{FE45409E-7749-4CB1-F520-ACE4B0E117C3}"/>
          </ac:grpSpMkLst>
        </pc:grpChg>
        <pc:grpChg chg="del mod">
          <ac:chgData name="Kwanghoon Jeong" userId="f3d143b3-b9be-494e-a1b3-f5a1df66c643" providerId="ADAL" clId="{2B3F6603-02AA-45E0-98B2-686F7E1D1363}" dt="2024-01-25T17:11:05.022" v="70152" actId="21"/>
          <ac:grpSpMkLst>
            <pc:docMk/>
            <pc:sldMk cId="346880416" sldId="421"/>
            <ac:grpSpMk id="26" creationId="{664F1E2B-90FB-BAAF-4434-02C6733E02B4}"/>
          </ac:grpSpMkLst>
        </pc:grpChg>
        <pc:picChg chg="add del mod">
          <ac:chgData name="Kwanghoon Jeong" userId="f3d143b3-b9be-494e-a1b3-f5a1df66c643" providerId="ADAL" clId="{2B3F6603-02AA-45E0-98B2-686F7E1D1363}" dt="2024-01-17T20:17:37.120" v="37259" actId="21"/>
          <ac:picMkLst>
            <pc:docMk/>
            <pc:sldMk cId="346880416" sldId="421"/>
            <ac:picMk id="5" creationId="{9FA56CC1-3103-2ADF-393C-895D0CAEBFFF}"/>
          </ac:picMkLst>
        </pc:picChg>
        <pc:picChg chg="add mod">
          <ac:chgData name="Kwanghoon Jeong" userId="f3d143b3-b9be-494e-a1b3-f5a1df66c643" providerId="ADAL" clId="{2B3F6603-02AA-45E0-98B2-686F7E1D1363}" dt="2024-01-25T17:22:00.449" v="71495" actId="1076"/>
          <ac:picMkLst>
            <pc:docMk/>
            <pc:sldMk cId="346880416" sldId="421"/>
            <ac:picMk id="5" creationId="{E3BE3AE5-8971-4759-24FE-8AA75ACFCE30}"/>
          </ac:picMkLst>
        </pc:picChg>
        <pc:picChg chg="add mod">
          <ac:chgData name="Kwanghoon Jeong" userId="f3d143b3-b9be-494e-a1b3-f5a1df66c643" providerId="ADAL" clId="{2B3F6603-02AA-45E0-98B2-686F7E1D1363}" dt="2024-01-25T17:22:00.449" v="71495" actId="1076"/>
          <ac:picMkLst>
            <pc:docMk/>
            <pc:sldMk cId="346880416" sldId="421"/>
            <ac:picMk id="6" creationId="{D0BDE901-B196-2C73-16C4-F0969D362FF3}"/>
          </ac:picMkLst>
        </pc:picChg>
        <pc:picChg chg="del mod">
          <ac:chgData name="Kwanghoon Jeong" userId="f3d143b3-b9be-494e-a1b3-f5a1df66c643" providerId="ADAL" clId="{2B3F6603-02AA-45E0-98B2-686F7E1D1363}" dt="2024-01-22T23:22:05.180" v="62246" actId="21"/>
          <ac:picMkLst>
            <pc:docMk/>
            <pc:sldMk cId="346880416" sldId="421"/>
            <ac:picMk id="7" creationId="{FE6BE3C9-7AE0-4F5E-6CC6-FF520E77E8D9}"/>
          </ac:picMkLst>
        </pc:picChg>
        <pc:picChg chg="del mod">
          <ac:chgData name="Kwanghoon Jeong" userId="f3d143b3-b9be-494e-a1b3-f5a1df66c643" providerId="ADAL" clId="{2B3F6603-02AA-45E0-98B2-686F7E1D1363}" dt="2024-01-25T17:11:05.022" v="70152" actId="21"/>
          <ac:picMkLst>
            <pc:docMk/>
            <pc:sldMk cId="346880416" sldId="421"/>
            <ac:picMk id="32" creationId="{2AA5D9DC-3BA9-00F1-C809-24FBA1754845}"/>
          </ac:picMkLst>
        </pc:picChg>
        <pc:picChg chg="mod">
          <ac:chgData name="Kwanghoon Jeong" userId="f3d143b3-b9be-494e-a1b3-f5a1df66c643" providerId="ADAL" clId="{2B3F6603-02AA-45E0-98B2-686F7E1D1363}" dt="2024-01-25T17:11:21.622" v="70160" actId="1076"/>
          <ac:picMkLst>
            <pc:docMk/>
            <pc:sldMk cId="346880416" sldId="421"/>
            <ac:picMk id="21506" creationId="{61D872A2-7E0D-2D51-47A6-1B993DC32329}"/>
          </ac:picMkLst>
        </pc:picChg>
        <pc:picChg chg="mod">
          <ac:chgData name="Kwanghoon Jeong" userId="f3d143b3-b9be-494e-a1b3-f5a1df66c643" providerId="ADAL" clId="{2B3F6603-02AA-45E0-98B2-686F7E1D1363}" dt="2024-01-25T17:22:10.109" v="71500" actId="571"/>
          <ac:picMkLst>
            <pc:docMk/>
            <pc:sldMk cId="346880416" sldId="421"/>
            <ac:picMk id="21508" creationId="{C5F94BDC-C4C7-8F34-311C-96AA2098BA61}"/>
          </ac:picMkLst>
        </pc:picChg>
      </pc:sldChg>
      <pc:sldChg chg="addSp delSp modSp mod modNotesTx">
        <pc:chgData name="Kwanghoon Jeong" userId="f3d143b3-b9be-494e-a1b3-f5a1df66c643" providerId="ADAL" clId="{2B3F6603-02AA-45E0-98B2-686F7E1D1363}" dt="2024-01-25T18:40:34.757" v="76738"/>
        <pc:sldMkLst>
          <pc:docMk/>
          <pc:sldMk cId="2040266273" sldId="422"/>
        </pc:sldMkLst>
        <pc:spChg chg="del">
          <ac:chgData name="Kwanghoon Jeong" userId="f3d143b3-b9be-494e-a1b3-f5a1df66c643" providerId="ADAL" clId="{2B3F6603-02AA-45E0-98B2-686F7E1D1363}" dt="2024-01-25T16:52:28.394" v="69202" actId="478"/>
          <ac:spMkLst>
            <pc:docMk/>
            <pc:sldMk cId="2040266273" sldId="422"/>
            <ac:spMk id="3" creationId="{998E5696-864C-DA07-2ADD-25546BF233B1}"/>
          </ac:spMkLst>
        </pc:spChg>
        <pc:spChg chg="mod">
          <ac:chgData name="Kwanghoon Jeong" userId="f3d143b3-b9be-494e-a1b3-f5a1df66c643" providerId="ADAL" clId="{2B3F6603-02AA-45E0-98B2-686F7E1D1363}" dt="2024-01-25T18:40:34.757" v="76738"/>
          <ac:spMkLst>
            <pc:docMk/>
            <pc:sldMk cId="2040266273" sldId="422"/>
            <ac:spMk id="4" creationId="{63535C72-417C-94C0-ED69-38689C7B5C48}"/>
          </ac:spMkLst>
        </pc:spChg>
        <pc:spChg chg="mod">
          <ac:chgData name="Kwanghoon Jeong" userId="f3d143b3-b9be-494e-a1b3-f5a1df66c643" providerId="ADAL" clId="{2B3F6603-02AA-45E0-98B2-686F7E1D1363}" dt="2024-01-25T05:00:05.702" v="66414"/>
          <ac:spMkLst>
            <pc:docMk/>
            <pc:sldMk cId="2040266273" sldId="422"/>
            <ac:spMk id="9" creationId="{01B457C0-7BAD-425D-E3E2-DF994F1F9E3A}"/>
          </ac:spMkLst>
        </pc:spChg>
        <pc:spChg chg="mod">
          <ac:chgData name="Kwanghoon Jeong" userId="f3d143b3-b9be-494e-a1b3-f5a1df66c643" providerId="ADAL" clId="{2B3F6603-02AA-45E0-98B2-686F7E1D1363}" dt="2024-01-25T05:00:05.702" v="66414"/>
          <ac:spMkLst>
            <pc:docMk/>
            <pc:sldMk cId="2040266273" sldId="422"/>
            <ac:spMk id="12" creationId="{8EDA6BED-3413-7218-C294-E3B317D77782}"/>
          </ac:spMkLst>
        </pc:spChg>
        <pc:spChg chg="mod">
          <ac:chgData name="Kwanghoon Jeong" userId="f3d143b3-b9be-494e-a1b3-f5a1df66c643" providerId="ADAL" clId="{2B3F6603-02AA-45E0-98B2-686F7E1D1363}" dt="2024-01-19T16:05:31.797" v="62155"/>
          <ac:spMkLst>
            <pc:docMk/>
            <pc:sldMk cId="2040266273" sldId="422"/>
            <ac:spMk id="13" creationId="{557F7530-36A4-4CDC-37FB-ABB517B3A5AF}"/>
          </ac:spMkLst>
        </pc:spChg>
        <pc:spChg chg="mod">
          <ac:chgData name="Kwanghoon Jeong" userId="f3d143b3-b9be-494e-a1b3-f5a1df66c643" providerId="ADAL" clId="{2B3F6603-02AA-45E0-98B2-686F7E1D1363}" dt="2024-01-25T05:01:18.602" v="66428"/>
          <ac:spMkLst>
            <pc:docMk/>
            <pc:sldMk cId="2040266273" sldId="422"/>
            <ac:spMk id="16" creationId="{300776DB-0E09-D020-9201-DD765E5B3849}"/>
          </ac:spMkLst>
        </pc:spChg>
        <pc:spChg chg="mod">
          <ac:chgData name="Kwanghoon Jeong" userId="f3d143b3-b9be-494e-a1b3-f5a1df66c643" providerId="ADAL" clId="{2B3F6603-02AA-45E0-98B2-686F7E1D1363}" dt="2024-01-19T16:05:31.797" v="62155"/>
          <ac:spMkLst>
            <pc:docMk/>
            <pc:sldMk cId="2040266273" sldId="422"/>
            <ac:spMk id="16" creationId="{5742C433-98E5-54F7-44E9-E61B48D77FDE}"/>
          </ac:spMkLst>
        </pc:spChg>
        <pc:spChg chg="mod">
          <ac:chgData name="Kwanghoon Jeong" userId="f3d143b3-b9be-494e-a1b3-f5a1df66c643" providerId="ADAL" clId="{2B3F6603-02AA-45E0-98B2-686F7E1D1363}" dt="2024-01-25T05:01:18.602" v="66428"/>
          <ac:spMkLst>
            <pc:docMk/>
            <pc:sldMk cId="2040266273" sldId="422"/>
            <ac:spMk id="17" creationId="{764B4AA4-AAB1-C94F-154E-E0C211AD22F1}"/>
          </ac:spMkLst>
        </pc:spChg>
        <pc:spChg chg="mod">
          <ac:chgData name="Kwanghoon Jeong" userId="f3d143b3-b9be-494e-a1b3-f5a1df66c643" providerId="ADAL" clId="{2B3F6603-02AA-45E0-98B2-686F7E1D1363}" dt="2024-01-19T16:05:31.797" v="62155"/>
          <ac:spMkLst>
            <pc:docMk/>
            <pc:sldMk cId="2040266273" sldId="422"/>
            <ac:spMk id="17" creationId="{E4CB0C2B-0C60-2976-5C45-931464E2B239}"/>
          </ac:spMkLst>
        </pc:spChg>
        <pc:spChg chg="mod">
          <ac:chgData name="Kwanghoon Jeong" userId="f3d143b3-b9be-494e-a1b3-f5a1df66c643" providerId="ADAL" clId="{2B3F6603-02AA-45E0-98B2-686F7E1D1363}" dt="2024-01-19T16:05:31.797" v="62155"/>
          <ac:spMkLst>
            <pc:docMk/>
            <pc:sldMk cId="2040266273" sldId="422"/>
            <ac:spMk id="32" creationId="{258A363C-93E8-06FC-0960-C05F5AD4FD59}"/>
          </ac:spMkLst>
        </pc:spChg>
        <pc:spChg chg="mod">
          <ac:chgData name="Kwanghoon Jeong" userId="f3d143b3-b9be-494e-a1b3-f5a1df66c643" providerId="ADAL" clId="{2B3F6603-02AA-45E0-98B2-686F7E1D1363}" dt="2024-01-25T05:01:18.602" v="66428"/>
          <ac:spMkLst>
            <pc:docMk/>
            <pc:sldMk cId="2040266273" sldId="422"/>
            <ac:spMk id="37" creationId="{50BF9313-AD51-0BF3-924E-DE9D173DDBBF}"/>
          </ac:spMkLst>
        </pc:spChg>
        <pc:spChg chg="mod topLvl">
          <ac:chgData name="Kwanghoon Jeong" userId="f3d143b3-b9be-494e-a1b3-f5a1df66c643" providerId="ADAL" clId="{2B3F6603-02AA-45E0-98B2-686F7E1D1363}" dt="2024-01-19T16:08:28.452" v="62194" actId="1076"/>
          <ac:spMkLst>
            <pc:docMk/>
            <pc:sldMk cId="2040266273" sldId="422"/>
            <ac:spMk id="39" creationId="{C82E4218-FF34-9B3A-7C34-45DCB7F47E6F}"/>
          </ac:spMkLst>
        </pc:spChg>
        <pc:spChg chg="mod">
          <ac:chgData name="Kwanghoon Jeong" userId="f3d143b3-b9be-494e-a1b3-f5a1df66c643" providerId="ADAL" clId="{2B3F6603-02AA-45E0-98B2-686F7E1D1363}" dt="2024-01-25T05:01:18.602" v="66428"/>
          <ac:spMkLst>
            <pc:docMk/>
            <pc:sldMk cId="2040266273" sldId="422"/>
            <ac:spMk id="40" creationId="{796A0896-3A5A-9B0E-8441-8A6035F11742}"/>
          </ac:spMkLst>
        </pc:spChg>
        <pc:spChg chg="mod topLvl">
          <ac:chgData name="Kwanghoon Jeong" userId="f3d143b3-b9be-494e-a1b3-f5a1df66c643" providerId="ADAL" clId="{2B3F6603-02AA-45E0-98B2-686F7E1D1363}" dt="2024-01-19T16:05:42.109" v="62162" actId="165"/>
          <ac:spMkLst>
            <pc:docMk/>
            <pc:sldMk cId="2040266273" sldId="422"/>
            <ac:spMk id="41" creationId="{A87C150C-780D-4FB8-5DAD-3864C90E0D51}"/>
          </ac:spMkLst>
        </pc:spChg>
        <pc:spChg chg="mod topLvl">
          <ac:chgData name="Kwanghoon Jeong" userId="f3d143b3-b9be-494e-a1b3-f5a1df66c643" providerId="ADAL" clId="{2B3F6603-02AA-45E0-98B2-686F7E1D1363}" dt="2024-01-19T16:05:42.109" v="62162" actId="165"/>
          <ac:spMkLst>
            <pc:docMk/>
            <pc:sldMk cId="2040266273" sldId="422"/>
            <ac:spMk id="42" creationId="{D76B804D-67AF-3D3B-1CFB-123F2121E97A}"/>
          </ac:spMkLst>
        </pc:spChg>
        <pc:spChg chg="mod">
          <ac:chgData name="Kwanghoon Jeong" userId="f3d143b3-b9be-494e-a1b3-f5a1df66c643" providerId="ADAL" clId="{2B3F6603-02AA-45E0-98B2-686F7E1D1363}" dt="2024-01-25T05:01:18.602" v="66428"/>
          <ac:spMkLst>
            <pc:docMk/>
            <pc:sldMk cId="2040266273" sldId="422"/>
            <ac:spMk id="44" creationId="{E3D5BD58-442B-614F-E3DC-3725A7E4C015}"/>
          </ac:spMkLst>
        </pc:spChg>
        <pc:spChg chg="mod">
          <ac:chgData name="Kwanghoon Jeong" userId="f3d143b3-b9be-494e-a1b3-f5a1df66c643" providerId="ADAL" clId="{2B3F6603-02AA-45E0-98B2-686F7E1D1363}" dt="2024-01-25T05:01:18.602" v="66428"/>
          <ac:spMkLst>
            <pc:docMk/>
            <pc:sldMk cId="2040266273" sldId="422"/>
            <ac:spMk id="45" creationId="{027D327B-40D8-7950-9380-CBD33FF1929F}"/>
          </ac:spMkLst>
        </pc:spChg>
        <pc:spChg chg="mod topLvl">
          <ac:chgData name="Kwanghoon Jeong" userId="f3d143b3-b9be-494e-a1b3-f5a1df66c643" providerId="ADAL" clId="{2B3F6603-02AA-45E0-98B2-686F7E1D1363}" dt="2024-01-19T16:05:44.838" v="62164" actId="165"/>
          <ac:spMkLst>
            <pc:docMk/>
            <pc:sldMk cId="2040266273" sldId="422"/>
            <ac:spMk id="48" creationId="{029E2E37-DCAF-1D43-8793-0AA747D28AA8}"/>
          </ac:spMkLst>
        </pc:spChg>
        <pc:spChg chg="mod topLvl">
          <ac:chgData name="Kwanghoon Jeong" userId="f3d143b3-b9be-494e-a1b3-f5a1df66c643" providerId="ADAL" clId="{2B3F6603-02AA-45E0-98B2-686F7E1D1363}" dt="2024-01-19T16:05:44.838" v="62164" actId="165"/>
          <ac:spMkLst>
            <pc:docMk/>
            <pc:sldMk cId="2040266273" sldId="422"/>
            <ac:spMk id="49" creationId="{B71CB0E5-D1B0-D0FD-EBCA-C668604D41B2}"/>
          </ac:spMkLst>
        </pc:spChg>
        <pc:spChg chg="mod">
          <ac:chgData name="Kwanghoon Jeong" userId="f3d143b3-b9be-494e-a1b3-f5a1df66c643" providerId="ADAL" clId="{2B3F6603-02AA-45E0-98B2-686F7E1D1363}" dt="2024-01-25T05:01:18.602" v="66428"/>
          <ac:spMkLst>
            <pc:docMk/>
            <pc:sldMk cId="2040266273" sldId="422"/>
            <ac:spMk id="50" creationId="{EA97A246-CB3A-A853-5304-5EE430733728}"/>
          </ac:spMkLst>
        </pc:spChg>
        <pc:spChg chg="mod">
          <ac:chgData name="Kwanghoon Jeong" userId="f3d143b3-b9be-494e-a1b3-f5a1df66c643" providerId="ADAL" clId="{2B3F6603-02AA-45E0-98B2-686F7E1D1363}" dt="2024-01-25T05:01:18.602" v="66428"/>
          <ac:spMkLst>
            <pc:docMk/>
            <pc:sldMk cId="2040266273" sldId="422"/>
            <ac:spMk id="51" creationId="{3DBEAC96-DAC5-0EC1-C38D-9AD80C5237DF}"/>
          </ac:spMkLst>
        </pc:spChg>
        <pc:spChg chg="mod topLvl">
          <ac:chgData name="Kwanghoon Jeong" userId="f3d143b3-b9be-494e-a1b3-f5a1df66c643" providerId="ADAL" clId="{2B3F6603-02AA-45E0-98B2-686F7E1D1363}" dt="2024-01-19T16:08:55.730" v="62205" actId="1076"/>
          <ac:spMkLst>
            <pc:docMk/>
            <pc:sldMk cId="2040266273" sldId="422"/>
            <ac:spMk id="52" creationId="{3F03AFC4-93B4-DCE6-EAF1-5729C052D867}"/>
          </ac:spMkLst>
        </pc:spChg>
        <pc:spChg chg="mod">
          <ac:chgData name="Kwanghoon Jeong" userId="f3d143b3-b9be-494e-a1b3-f5a1df66c643" providerId="ADAL" clId="{2B3F6603-02AA-45E0-98B2-686F7E1D1363}" dt="2024-01-19T16:05:31.797" v="62155"/>
          <ac:spMkLst>
            <pc:docMk/>
            <pc:sldMk cId="2040266273" sldId="422"/>
            <ac:spMk id="53" creationId="{D18BA2BE-2539-DFC2-14EA-F38602D00662}"/>
          </ac:spMkLst>
        </pc:spChg>
        <pc:spChg chg="mod">
          <ac:chgData name="Kwanghoon Jeong" userId="f3d143b3-b9be-494e-a1b3-f5a1df66c643" providerId="ADAL" clId="{2B3F6603-02AA-45E0-98B2-686F7E1D1363}" dt="2024-01-19T16:05:31.797" v="62155"/>
          <ac:spMkLst>
            <pc:docMk/>
            <pc:sldMk cId="2040266273" sldId="422"/>
            <ac:spMk id="54" creationId="{6206C4DC-BA7C-E910-D4B7-29A02C834B2D}"/>
          </ac:spMkLst>
        </pc:spChg>
        <pc:spChg chg="mod">
          <ac:chgData name="Kwanghoon Jeong" userId="f3d143b3-b9be-494e-a1b3-f5a1df66c643" providerId="ADAL" clId="{2B3F6603-02AA-45E0-98B2-686F7E1D1363}" dt="2024-01-19T16:05:31.797" v="62155"/>
          <ac:spMkLst>
            <pc:docMk/>
            <pc:sldMk cId="2040266273" sldId="422"/>
            <ac:spMk id="55" creationId="{A0E529FC-8BB5-3287-A550-85AF6F50416D}"/>
          </ac:spMkLst>
        </pc:spChg>
        <pc:spChg chg="mod">
          <ac:chgData name="Kwanghoon Jeong" userId="f3d143b3-b9be-494e-a1b3-f5a1df66c643" providerId="ADAL" clId="{2B3F6603-02AA-45E0-98B2-686F7E1D1363}" dt="2024-01-25T05:01:29.250" v="66431"/>
          <ac:spMkLst>
            <pc:docMk/>
            <pc:sldMk cId="2040266273" sldId="422"/>
            <ac:spMk id="56" creationId="{27753378-68F9-0E04-C4F4-3E12A105934F}"/>
          </ac:spMkLst>
        </pc:spChg>
        <pc:spChg chg="mod">
          <ac:chgData name="Kwanghoon Jeong" userId="f3d143b3-b9be-494e-a1b3-f5a1df66c643" providerId="ADAL" clId="{2B3F6603-02AA-45E0-98B2-686F7E1D1363}" dt="2024-01-25T05:01:29.250" v="66431"/>
          <ac:spMkLst>
            <pc:docMk/>
            <pc:sldMk cId="2040266273" sldId="422"/>
            <ac:spMk id="57" creationId="{C1D45050-7CCA-BD23-870E-EE866F615800}"/>
          </ac:spMkLst>
        </pc:spChg>
        <pc:spChg chg="del mod topLvl">
          <ac:chgData name="Kwanghoon Jeong" userId="f3d143b3-b9be-494e-a1b3-f5a1df66c643" providerId="ADAL" clId="{2B3F6603-02AA-45E0-98B2-686F7E1D1363}" dt="2024-01-19T16:08:09.833" v="62184" actId="478"/>
          <ac:spMkLst>
            <pc:docMk/>
            <pc:sldMk cId="2040266273" sldId="422"/>
            <ac:spMk id="59" creationId="{736FD1AF-0D01-4E41-38A1-3C3BE656EDAD}"/>
          </ac:spMkLst>
        </pc:spChg>
        <pc:spChg chg="mod topLvl">
          <ac:chgData name="Kwanghoon Jeong" userId="f3d143b3-b9be-494e-a1b3-f5a1df66c643" providerId="ADAL" clId="{2B3F6603-02AA-45E0-98B2-686F7E1D1363}" dt="2024-01-19T16:06:03.880" v="62177" actId="165"/>
          <ac:spMkLst>
            <pc:docMk/>
            <pc:sldMk cId="2040266273" sldId="422"/>
            <ac:spMk id="62" creationId="{020BA00E-F954-6905-51A3-93394B451A41}"/>
          </ac:spMkLst>
        </pc:spChg>
        <pc:spChg chg="mod topLvl">
          <ac:chgData name="Kwanghoon Jeong" userId="f3d143b3-b9be-494e-a1b3-f5a1df66c643" providerId="ADAL" clId="{2B3F6603-02AA-45E0-98B2-686F7E1D1363}" dt="2024-01-19T16:06:03.880" v="62177" actId="165"/>
          <ac:spMkLst>
            <pc:docMk/>
            <pc:sldMk cId="2040266273" sldId="422"/>
            <ac:spMk id="63" creationId="{AA7F5F2D-41CD-2891-017F-787027B6E537}"/>
          </ac:spMkLst>
        </pc:spChg>
        <pc:spChg chg="mod topLvl">
          <ac:chgData name="Kwanghoon Jeong" userId="f3d143b3-b9be-494e-a1b3-f5a1df66c643" providerId="ADAL" clId="{2B3F6603-02AA-45E0-98B2-686F7E1D1363}" dt="2024-01-19T16:06:03.880" v="62177" actId="165"/>
          <ac:spMkLst>
            <pc:docMk/>
            <pc:sldMk cId="2040266273" sldId="422"/>
            <ac:spMk id="64" creationId="{BDDCEE4E-A92E-7C46-37B8-2AFBB10CC789}"/>
          </ac:spMkLst>
        </pc:spChg>
        <pc:spChg chg="mod topLvl">
          <ac:chgData name="Kwanghoon Jeong" userId="f3d143b3-b9be-494e-a1b3-f5a1df66c643" providerId="ADAL" clId="{2B3F6603-02AA-45E0-98B2-686F7E1D1363}" dt="2024-01-19T16:06:03.880" v="62177" actId="165"/>
          <ac:spMkLst>
            <pc:docMk/>
            <pc:sldMk cId="2040266273" sldId="422"/>
            <ac:spMk id="65" creationId="{563203CC-8296-D8D0-0E69-CE420F65BFEF}"/>
          </ac:spMkLst>
        </pc:spChg>
        <pc:spChg chg="mod topLvl">
          <ac:chgData name="Kwanghoon Jeong" userId="f3d143b3-b9be-494e-a1b3-f5a1df66c643" providerId="ADAL" clId="{2B3F6603-02AA-45E0-98B2-686F7E1D1363}" dt="2024-01-19T16:06:03.880" v="62177" actId="165"/>
          <ac:spMkLst>
            <pc:docMk/>
            <pc:sldMk cId="2040266273" sldId="422"/>
            <ac:spMk id="66" creationId="{AE08B0D9-D71F-52B8-18DA-C19D4640FCD2}"/>
          </ac:spMkLst>
        </pc:spChg>
        <pc:spChg chg="mod topLvl">
          <ac:chgData name="Kwanghoon Jeong" userId="f3d143b3-b9be-494e-a1b3-f5a1df66c643" providerId="ADAL" clId="{2B3F6603-02AA-45E0-98B2-686F7E1D1363}" dt="2024-01-19T16:06:03.880" v="62177" actId="165"/>
          <ac:spMkLst>
            <pc:docMk/>
            <pc:sldMk cId="2040266273" sldId="422"/>
            <ac:spMk id="67" creationId="{C5BC367B-21BC-B6EA-53C7-970D76BD0F16}"/>
          </ac:spMkLst>
        </pc:spChg>
        <pc:grpChg chg="add del mod">
          <ac:chgData name="Kwanghoon Jeong" userId="f3d143b3-b9be-494e-a1b3-f5a1df66c643" providerId="ADAL" clId="{2B3F6603-02AA-45E0-98B2-686F7E1D1363}" dt="2024-01-25T05:00:31.476" v="66417" actId="478"/>
          <ac:grpSpMkLst>
            <pc:docMk/>
            <pc:sldMk cId="2040266273" sldId="422"/>
            <ac:grpSpMk id="8" creationId="{111901C2-C5CE-A86F-99AC-0BEA84B0539D}"/>
          </ac:grpSpMkLst>
        </pc:grpChg>
        <pc:grpChg chg="add del mod">
          <ac:chgData name="Kwanghoon Jeong" userId="f3d143b3-b9be-494e-a1b3-f5a1df66c643" providerId="ADAL" clId="{2B3F6603-02AA-45E0-98B2-686F7E1D1363}" dt="2024-01-19T16:05:32.594" v="62156"/>
          <ac:grpSpMkLst>
            <pc:docMk/>
            <pc:sldMk cId="2040266273" sldId="422"/>
            <ac:grpSpMk id="8" creationId="{55AA146E-4382-3D03-784A-E07CB64BD880}"/>
          </ac:grpSpMkLst>
        </pc:grpChg>
        <pc:grpChg chg="mod">
          <ac:chgData name="Kwanghoon Jeong" userId="f3d143b3-b9be-494e-a1b3-f5a1df66c643" providerId="ADAL" clId="{2B3F6603-02AA-45E0-98B2-686F7E1D1363}" dt="2024-01-19T16:05:31.797" v="62155"/>
          <ac:grpSpMkLst>
            <pc:docMk/>
            <pc:sldMk cId="2040266273" sldId="422"/>
            <ac:grpSpMk id="9" creationId="{5E25E801-0344-34C2-0087-313BE5F25B43}"/>
          </ac:grpSpMkLst>
        </pc:grpChg>
        <pc:grpChg chg="add mod">
          <ac:chgData name="Kwanghoon Jeong" userId="f3d143b3-b9be-494e-a1b3-f5a1df66c643" providerId="ADAL" clId="{2B3F6603-02AA-45E0-98B2-686F7E1D1363}" dt="2024-01-25T05:02:31.347" v="66435" actId="1076"/>
          <ac:grpSpMkLst>
            <pc:docMk/>
            <pc:sldMk cId="2040266273" sldId="422"/>
            <ac:grpSpMk id="14" creationId="{48F231FC-536F-3214-66C5-49C5F8526794}"/>
          </ac:grpSpMkLst>
        </pc:grpChg>
        <pc:grpChg chg="mod">
          <ac:chgData name="Kwanghoon Jeong" userId="f3d143b3-b9be-494e-a1b3-f5a1df66c643" providerId="ADAL" clId="{2B3F6603-02AA-45E0-98B2-686F7E1D1363}" dt="2024-01-19T16:05:31.797" v="62155"/>
          <ac:grpSpMkLst>
            <pc:docMk/>
            <pc:sldMk cId="2040266273" sldId="422"/>
            <ac:grpSpMk id="14" creationId="{EC7532E7-2240-58A9-E2F5-04917FE2F239}"/>
          </ac:grpSpMkLst>
        </pc:grpChg>
        <pc:grpChg chg="del">
          <ac:chgData name="Kwanghoon Jeong" userId="f3d143b3-b9be-494e-a1b3-f5a1df66c643" providerId="ADAL" clId="{2B3F6603-02AA-45E0-98B2-686F7E1D1363}" dt="2024-01-25T05:00:31.476" v="66417" actId="478"/>
          <ac:grpSpMkLst>
            <pc:docMk/>
            <pc:sldMk cId="2040266273" sldId="422"/>
            <ac:grpSpMk id="18" creationId="{FA86BAB1-E8B6-B641-04F6-9E2EEF336405}"/>
          </ac:grpSpMkLst>
        </pc:grpChg>
        <pc:grpChg chg="add mod">
          <ac:chgData name="Kwanghoon Jeong" userId="f3d143b3-b9be-494e-a1b3-f5a1df66c643" providerId="ADAL" clId="{2B3F6603-02AA-45E0-98B2-686F7E1D1363}" dt="2024-01-25T05:02:33.785" v="66436" actId="1076"/>
          <ac:grpSpMkLst>
            <pc:docMk/>
            <pc:sldMk cId="2040266273" sldId="422"/>
            <ac:grpSpMk id="32" creationId="{E97685D0-A2C4-6D22-5CC4-6406C45A81B7}"/>
          </ac:grpSpMkLst>
        </pc:grpChg>
        <pc:grpChg chg="del mod topLvl">
          <ac:chgData name="Kwanghoon Jeong" userId="f3d143b3-b9be-494e-a1b3-f5a1df66c643" providerId="ADAL" clId="{2B3F6603-02AA-45E0-98B2-686F7E1D1363}" dt="2024-01-19T16:05:41.319" v="62161" actId="165"/>
          <ac:grpSpMkLst>
            <pc:docMk/>
            <pc:sldMk cId="2040266273" sldId="422"/>
            <ac:grpSpMk id="37" creationId="{CC2F31BE-ED4B-E163-4089-A3981EE35F06}"/>
          </ac:grpSpMkLst>
        </pc:grpChg>
        <pc:grpChg chg="del mod topLvl">
          <ac:chgData name="Kwanghoon Jeong" userId="f3d143b3-b9be-494e-a1b3-f5a1df66c643" providerId="ADAL" clId="{2B3F6603-02AA-45E0-98B2-686F7E1D1363}" dt="2024-01-19T16:05:42.109" v="62162" actId="165"/>
          <ac:grpSpMkLst>
            <pc:docMk/>
            <pc:sldMk cId="2040266273" sldId="422"/>
            <ac:grpSpMk id="40" creationId="{EC199B9A-F810-956F-8CC6-A8D434DDBCE9}"/>
          </ac:grpSpMkLst>
        </pc:grpChg>
        <pc:grpChg chg="add del mod">
          <ac:chgData name="Kwanghoon Jeong" userId="f3d143b3-b9be-494e-a1b3-f5a1df66c643" providerId="ADAL" clId="{2B3F6603-02AA-45E0-98B2-686F7E1D1363}" dt="2024-01-25T05:02:27.343" v="66433" actId="478"/>
          <ac:grpSpMkLst>
            <pc:docMk/>
            <pc:sldMk cId="2040266273" sldId="422"/>
            <ac:grpSpMk id="43" creationId="{15A7C708-CF01-C7CA-B1E8-54673C2949B7}"/>
          </ac:grpSpMkLst>
        </pc:grpChg>
        <pc:grpChg chg="add del">
          <ac:chgData name="Kwanghoon Jeong" userId="f3d143b3-b9be-494e-a1b3-f5a1df66c643" providerId="ADAL" clId="{2B3F6603-02AA-45E0-98B2-686F7E1D1363}" dt="2024-01-19T16:05:33.896" v="62158" actId="165"/>
          <ac:grpSpMkLst>
            <pc:docMk/>
            <pc:sldMk cId="2040266273" sldId="422"/>
            <ac:grpSpMk id="44" creationId="{FEF9A895-0151-B3A8-5DFA-16504C622CAC}"/>
          </ac:grpSpMkLst>
        </pc:grpChg>
        <pc:grpChg chg="del">
          <ac:chgData name="Kwanghoon Jeong" userId="f3d143b3-b9be-494e-a1b3-f5a1df66c643" providerId="ADAL" clId="{2B3F6603-02AA-45E0-98B2-686F7E1D1363}" dt="2024-01-19T16:05:43.352" v="62163" actId="165"/>
          <ac:grpSpMkLst>
            <pc:docMk/>
            <pc:sldMk cId="2040266273" sldId="422"/>
            <ac:grpSpMk id="45" creationId="{43E7E4E3-3669-A547-A785-0DC79C863615}"/>
          </ac:grpSpMkLst>
        </pc:grpChg>
        <pc:grpChg chg="del mod topLvl">
          <ac:chgData name="Kwanghoon Jeong" userId="f3d143b3-b9be-494e-a1b3-f5a1df66c643" providerId="ADAL" clId="{2B3F6603-02AA-45E0-98B2-686F7E1D1363}" dt="2024-01-19T16:05:45.721" v="62165" actId="165"/>
          <ac:grpSpMkLst>
            <pc:docMk/>
            <pc:sldMk cId="2040266273" sldId="422"/>
            <ac:grpSpMk id="46" creationId="{B89F9235-AEB1-807C-DE05-2843409B8BC1}"/>
          </ac:grpSpMkLst>
        </pc:grpChg>
        <pc:grpChg chg="del mod topLvl">
          <ac:chgData name="Kwanghoon Jeong" userId="f3d143b3-b9be-494e-a1b3-f5a1df66c643" providerId="ADAL" clId="{2B3F6603-02AA-45E0-98B2-686F7E1D1363}" dt="2024-01-19T16:05:44.838" v="62164" actId="165"/>
          <ac:grpSpMkLst>
            <pc:docMk/>
            <pc:sldMk cId="2040266273" sldId="422"/>
            <ac:grpSpMk id="47" creationId="{8FE1A2C6-228C-52F1-B589-EE9B872B51BF}"/>
          </ac:grpSpMkLst>
        </pc:grpChg>
        <pc:grpChg chg="add mod">
          <ac:chgData name="Kwanghoon Jeong" userId="f3d143b3-b9be-494e-a1b3-f5a1df66c643" providerId="ADAL" clId="{2B3F6603-02AA-45E0-98B2-686F7E1D1363}" dt="2024-01-25T05:02:33.785" v="66436" actId="1076"/>
          <ac:grpSpMkLst>
            <pc:docMk/>
            <pc:sldMk cId="2040266273" sldId="422"/>
            <ac:grpSpMk id="47" creationId="{ABF3A98C-12FF-A742-AC04-1606E649EE55}"/>
          </ac:grpSpMkLst>
        </pc:grpChg>
        <pc:grpChg chg="add mod">
          <ac:chgData name="Kwanghoon Jeong" userId="f3d143b3-b9be-494e-a1b3-f5a1df66c643" providerId="ADAL" clId="{2B3F6603-02AA-45E0-98B2-686F7E1D1363}" dt="2024-01-25T05:02:37.258" v="66437" actId="1076"/>
          <ac:grpSpMkLst>
            <pc:docMk/>
            <pc:sldMk cId="2040266273" sldId="422"/>
            <ac:grpSpMk id="54" creationId="{DBECB88B-62D2-F196-EACF-172AD516046A}"/>
          </ac:grpSpMkLst>
        </pc:grpChg>
        <pc:grpChg chg="add del mod">
          <ac:chgData name="Kwanghoon Jeong" userId="f3d143b3-b9be-494e-a1b3-f5a1df66c643" providerId="ADAL" clId="{2B3F6603-02AA-45E0-98B2-686F7E1D1363}" dt="2024-01-19T16:05:59.319" v="62172" actId="165"/>
          <ac:grpSpMkLst>
            <pc:docMk/>
            <pc:sldMk cId="2040266273" sldId="422"/>
            <ac:grpSpMk id="56" creationId="{CD765AD9-53D9-559E-3CB2-146BFDCF7CF0}"/>
          </ac:grpSpMkLst>
        </pc:grpChg>
        <pc:grpChg chg="add del mod topLvl">
          <ac:chgData name="Kwanghoon Jeong" userId="f3d143b3-b9be-494e-a1b3-f5a1df66c643" providerId="ADAL" clId="{2B3F6603-02AA-45E0-98B2-686F7E1D1363}" dt="2024-01-19T16:06:02.477" v="62175" actId="165"/>
          <ac:grpSpMkLst>
            <pc:docMk/>
            <pc:sldMk cId="2040266273" sldId="422"/>
            <ac:grpSpMk id="57" creationId="{B965F50D-A835-BA05-1E96-499B533BABDC}"/>
          </ac:grpSpMkLst>
        </pc:grpChg>
        <pc:grpChg chg="add del mod topLvl">
          <ac:chgData name="Kwanghoon Jeong" userId="f3d143b3-b9be-494e-a1b3-f5a1df66c643" providerId="ADAL" clId="{2B3F6603-02AA-45E0-98B2-686F7E1D1363}" dt="2024-01-19T16:08:06.075" v="62183" actId="478"/>
          <ac:grpSpMkLst>
            <pc:docMk/>
            <pc:sldMk cId="2040266273" sldId="422"/>
            <ac:grpSpMk id="60" creationId="{74D0E365-CDFB-29AD-78AD-16B41CA91364}"/>
          </ac:grpSpMkLst>
        </pc:grpChg>
        <pc:grpChg chg="add mod">
          <ac:chgData name="Kwanghoon Jeong" userId="f3d143b3-b9be-494e-a1b3-f5a1df66c643" providerId="ADAL" clId="{2B3F6603-02AA-45E0-98B2-686F7E1D1363}" dt="2024-01-19T16:08:23.483" v="62193" actId="1038"/>
          <ac:grpSpMkLst>
            <pc:docMk/>
            <pc:sldMk cId="2040266273" sldId="422"/>
            <ac:grpSpMk id="68" creationId="{05C86C25-52B7-C1CD-E82B-FDB39AD976BA}"/>
          </ac:grpSpMkLst>
        </pc:grpChg>
        <pc:grpChg chg="add mod">
          <ac:chgData name="Kwanghoon Jeong" userId="f3d143b3-b9be-494e-a1b3-f5a1df66c643" providerId="ADAL" clId="{2B3F6603-02AA-45E0-98B2-686F7E1D1363}" dt="2024-01-19T16:08:50.198" v="62204" actId="1076"/>
          <ac:grpSpMkLst>
            <pc:docMk/>
            <pc:sldMk cId="2040266273" sldId="422"/>
            <ac:grpSpMk id="69" creationId="{31F0E83A-9031-1B9F-1CC5-F22D47A3EBD3}"/>
          </ac:grpSpMkLst>
        </pc:grpChg>
        <pc:picChg chg="mod">
          <ac:chgData name="Kwanghoon Jeong" userId="f3d143b3-b9be-494e-a1b3-f5a1df66c643" providerId="ADAL" clId="{2B3F6603-02AA-45E0-98B2-686F7E1D1363}" dt="2024-01-19T16:05:31.797" v="62155"/>
          <ac:picMkLst>
            <pc:docMk/>
            <pc:sldMk cId="2040266273" sldId="422"/>
            <ac:picMk id="12" creationId="{C0D76534-559F-6A61-4C4F-EC99EF5F06C4}"/>
          </ac:picMkLst>
        </pc:picChg>
        <pc:picChg chg="mod">
          <ac:chgData name="Kwanghoon Jeong" userId="f3d143b3-b9be-494e-a1b3-f5a1df66c643" providerId="ADAL" clId="{2B3F6603-02AA-45E0-98B2-686F7E1D1363}" dt="2024-01-25T05:00:05.702" v="66414"/>
          <ac:picMkLst>
            <pc:docMk/>
            <pc:sldMk cId="2040266273" sldId="422"/>
            <ac:picMk id="13" creationId="{37EFF8FE-9054-F675-F182-957E695953E5}"/>
          </ac:picMkLst>
        </pc:picChg>
        <pc:picChg chg="mod">
          <ac:chgData name="Kwanghoon Jeong" userId="f3d143b3-b9be-494e-a1b3-f5a1df66c643" providerId="ADAL" clId="{2B3F6603-02AA-45E0-98B2-686F7E1D1363}" dt="2024-01-19T16:05:31.797" v="62155"/>
          <ac:picMkLst>
            <pc:docMk/>
            <pc:sldMk cId="2040266273" sldId="422"/>
            <ac:picMk id="15" creationId="{4408DBA1-BC91-90ED-813F-0C906F761944}"/>
          </ac:picMkLst>
        </pc:picChg>
        <pc:picChg chg="mod">
          <ac:chgData name="Kwanghoon Jeong" userId="f3d143b3-b9be-494e-a1b3-f5a1df66c643" providerId="ADAL" clId="{2B3F6603-02AA-45E0-98B2-686F7E1D1363}" dt="2024-01-25T05:01:18.602" v="66428"/>
          <ac:picMkLst>
            <pc:docMk/>
            <pc:sldMk cId="2040266273" sldId="422"/>
            <ac:picMk id="15" creationId="{7FB61D22-78DF-B2A5-C25A-2AE9FF916080}"/>
          </ac:picMkLst>
        </pc:picChg>
        <pc:picChg chg="del mod topLvl">
          <ac:chgData name="Kwanghoon Jeong" userId="f3d143b3-b9be-494e-a1b3-f5a1df66c643" providerId="ADAL" clId="{2B3F6603-02AA-45E0-98B2-686F7E1D1363}" dt="2024-01-19T16:05:51.033" v="62167" actId="478"/>
          <ac:picMkLst>
            <pc:docMk/>
            <pc:sldMk cId="2040266273" sldId="422"/>
            <ac:picMk id="38" creationId="{6002DF22-909D-A00D-7E42-CE9DD1D5BE75}"/>
          </ac:picMkLst>
        </pc:picChg>
        <pc:picChg chg="mod">
          <ac:chgData name="Kwanghoon Jeong" userId="f3d143b3-b9be-494e-a1b3-f5a1df66c643" providerId="ADAL" clId="{2B3F6603-02AA-45E0-98B2-686F7E1D1363}" dt="2024-01-25T05:01:18.602" v="66428"/>
          <ac:picMkLst>
            <pc:docMk/>
            <pc:sldMk cId="2040266273" sldId="422"/>
            <ac:picMk id="38" creationId="{6418CE4B-51B7-6964-8F11-155CB2208697}"/>
          </ac:picMkLst>
        </pc:picChg>
        <pc:picChg chg="del mod topLvl">
          <ac:chgData name="Kwanghoon Jeong" userId="f3d143b3-b9be-494e-a1b3-f5a1df66c643" providerId="ADAL" clId="{2B3F6603-02AA-45E0-98B2-686F7E1D1363}" dt="2024-01-19T16:05:51.033" v="62167" actId="478"/>
          <ac:picMkLst>
            <pc:docMk/>
            <pc:sldMk cId="2040266273" sldId="422"/>
            <ac:picMk id="43" creationId="{9AE08B6B-B8B4-8D5A-07C2-CBDCB7A740E4}"/>
          </ac:picMkLst>
        </pc:picChg>
        <pc:picChg chg="mod">
          <ac:chgData name="Kwanghoon Jeong" userId="f3d143b3-b9be-494e-a1b3-f5a1df66c643" providerId="ADAL" clId="{2B3F6603-02AA-45E0-98B2-686F7E1D1363}" dt="2024-01-25T05:01:18.602" v="66428"/>
          <ac:picMkLst>
            <pc:docMk/>
            <pc:sldMk cId="2040266273" sldId="422"/>
            <ac:picMk id="46" creationId="{5BA77394-162E-9027-CF51-5922226E7B9B}"/>
          </ac:picMkLst>
        </pc:picChg>
        <pc:picChg chg="del mod topLvl">
          <ac:chgData name="Kwanghoon Jeong" userId="f3d143b3-b9be-494e-a1b3-f5a1df66c643" providerId="ADAL" clId="{2B3F6603-02AA-45E0-98B2-686F7E1D1363}" dt="2024-01-19T16:05:48.326" v="62166" actId="478"/>
          <ac:picMkLst>
            <pc:docMk/>
            <pc:sldMk cId="2040266273" sldId="422"/>
            <ac:picMk id="50" creationId="{A3E9A310-77AE-A707-7DE4-072FBD0DD5D8}"/>
          </ac:picMkLst>
        </pc:picChg>
        <pc:picChg chg="del mod topLvl">
          <ac:chgData name="Kwanghoon Jeong" userId="f3d143b3-b9be-494e-a1b3-f5a1df66c643" providerId="ADAL" clId="{2B3F6603-02AA-45E0-98B2-686F7E1D1363}" dt="2024-01-19T16:05:48.326" v="62166" actId="478"/>
          <ac:picMkLst>
            <pc:docMk/>
            <pc:sldMk cId="2040266273" sldId="422"/>
            <ac:picMk id="51" creationId="{7F378165-6EA0-F6BB-57D6-CE382675D0AA}"/>
          </ac:picMkLst>
        </pc:picChg>
        <pc:picChg chg="mod">
          <ac:chgData name="Kwanghoon Jeong" userId="f3d143b3-b9be-494e-a1b3-f5a1df66c643" providerId="ADAL" clId="{2B3F6603-02AA-45E0-98B2-686F7E1D1363}" dt="2024-01-25T05:01:18.602" v="66428"/>
          <ac:picMkLst>
            <pc:docMk/>
            <pc:sldMk cId="2040266273" sldId="422"/>
            <ac:picMk id="53" creationId="{4CFE8E18-D2F8-BBDE-4C25-9F4A99B496C9}"/>
          </ac:picMkLst>
        </pc:picChg>
        <pc:picChg chg="mod">
          <ac:chgData name="Kwanghoon Jeong" userId="f3d143b3-b9be-494e-a1b3-f5a1df66c643" providerId="ADAL" clId="{2B3F6603-02AA-45E0-98B2-686F7E1D1363}" dt="2024-01-25T05:01:29.250" v="66431"/>
          <ac:picMkLst>
            <pc:docMk/>
            <pc:sldMk cId="2040266273" sldId="422"/>
            <ac:picMk id="55" creationId="{426682CC-A83F-A630-B5C9-06152DFB8698}"/>
          </ac:picMkLst>
        </pc:picChg>
        <pc:picChg chg="mod ord topLvl">
          <ac:chgData name="Kwanghoon Jeong" userId="f3d143b3-b9be-494e-a1b3-f5a1df66c643" providerId="ADAL" clId="{2B3F6603-02AA-45E0-98B2-686F7E1D1363}" dt="2024-01-19T16:08:15.305" v="62186" actId="164"/>
          <ac:picMkLst>
            <pc:docMk/>
            <pc:sldMk cId="2040266273" sldId="422"/>
            <ac:picMk id="58" creationId="{C9A959F8-2E16-3774-CCFE-72060D37D5A6}"/>
          </ac:picMkLst>
        </pc:picChg>
        <pc:picChg chg="add del mod ord topLvl">
          <ac:chgData name="Kwanghoon Jeong" userId="f3d143b3-b9be-494e-a1b3-f5a1df66c643" providerId="ADAL" clId="{2B3F6603-02AA-45E0-98B2-686F7E1D1363}" dt="2024-01-19T16:08:15.305" v="62186" actId="164"/>
          <ac:picMkLst>
            <pc:docMk/>
            <pc:sldMk cId="2040266273" sldId="422"/>
            <ac:picMk id="61" creationId="{EBFE9916-2CD6-651F-59ED-BC868800C6BA}"/>
          </ac:picMkLst>
        </pc:picChg>
        <pc:picChg chg="mod ord">
          <ac:chgData name="Kwanghoon Jeong" userId="f3d143b3-b9be-494e-a1b3-f5a1df66c643" providerId="ADAL" clId="{2B3F6603-02AA-45E0-98B2-686F7E1D1363}" dt="2024-01-19T16:08:46.649" v="62202" actId="171"/>
          <ac:picMkLst>
            <pc:docMk/>
            <pc:sldMk cId="2040266273" sldId="422"/>
            <ac:picMk id="70" creationId="{08F454F3-02D5-C9DF-B873-660331FD5F1D}"/>
          </ac:picMkLst>
        </pc:picChg>
        <pc:picChg chg="mod">
          <ac:chgData name="Kwanghoon Jeong" userId="f3d143b3-b9be-494e-a1b3-f5a1df66c643" providerId="ADAL" clId="{2B3F6603-02AA-45E0-98B2-686F7E1D1363}" dt="2024-01-19T16:08:41.793" v="62199" actId="1076"/>
          <ac:picMkLst>
            <pc:docMk/>
            <pc:sldMk cId="2040266273" sldId="422"/>
            <ac:picMk id="71" creationId="{4FEFC4A9-7C16-0503-62C9-2DA810656AA0}"/>
          </ac:picMkLst>
        </pc:picChg>
      </pc:sldChg>
      <pc:sldChg chg="addSp delSp modSp mod modNotesTx">
        <pc:chgData name="Kwanghoon Jeong" userId="f3d143b3-b9be-494e-a1b3-f5a1df66c643" providerId="ADAL" clId="{2B3F6603-02AA-45E0-98B2-686F7E1D1363}" dt="2024-01-25T18:40:39.312" v="76739"/>
        <pc:sldMkLst>
          <pc:docMk/>
          <pc:sldMk cId="2337219863" sldId="423"/>
        </pc:sldMkLst>
        <pc:spChg chg="del">
          <ac:chgData name="Kwanghoon Jeong" userId="f3d143b3-b9be-494e-a1b3-f5a1df66c643" providerId="ADAL" clId="{2B3F6603-02AA-45E0-98B2-686F7E1D1363}" dt="2024-01-25T16:52:25.119" v="69201" actId="478"/>
          <ac:spMkLst>
            <pc:docMk/>
            <pc:sldMk cId="2337219863" sldId="423"/>
            <ac:spMk id="3" creationId="{998E5696-864C-DA07-2ADD-25546BF233B1}"/>
          </ac:spMkLst>
        </pc:spChg>
        <pc:spChg chg="mod">
          <ac:chgData name="Kwanghoon Jeong" userId="f3d143b3-b9be-494e-a1b3-f5a1df66c643" providerId="ADAL" clId="{2B3F6603-02AA-45E0-98B2-686F7E1D1363}" dt="2024-01-25T18:40:39.312" v="76739"/>
          <ac:spMkLst>
            <pc:docMk/>
            <pc:sldMk cId="2337219863" sldId="423"/>
            <ac:spMk id="4" creationId="{63535C72-417C-94C0-ED69-38689C7B5C48}"/>
          </ac:spMkLst>
        </pc:spChg>
        <pc:spChg chg="mod topLvl">
          <ac:chgData name="Kwanghoon Jeong" userId="f3d143b3-b9be-494e-a1b3-f5a1df66c643" providerId="ADAL" clId="{2B3F6603-02AA-45E0-98B2-686F7E1D1363}" dt="2024-01-25T05:04:03.551" v="66444" actId="165"/>
          <ac:spMkLst>
            <pc:docMk/>
            <pc:sldMk cId="2337219863" sldId="423"/>
            <ac:spMk id="19" creationId="{5968B689-EE4F-D5B0-8845-BA7838BF311A}"/>
          </ac:spMkLst>
        </pc:spChg>
        <pc:spChg chg="mod topLvl">
          <ac:chgData name="Kwanghoon Jeong" userId="f3d143b3-b9be-494e-a1b3-f5a1df66c643" providerId="ADAL" clId="{2B3F6603-02AA-45E0-98B2-686F7E1D1363}" dt="2024-01-25T05:02:48.067" v="66440" actId="165"/>
          <ac:spMkLst>
            <pc:docMk/>
            <pc:sldMk cId="2337219863" sldId="423"/>
            <ac:spMk id="24" creationId="{1415CC7E-6345-6D3C-9141-C62AA5C630D7}"/>
          </ac:spMkLst>
        </pc:spChg>
        <pc:spChg chg="mod topLvl">
          <ac:chgData name="Kwanghoon Jeong" userId="f3d143b3-b9be-494e-a1b3-f5a1df66c643" providerId="ADAL" clId="{2B3F6603-02AA-45E0-98B2-686F7E1D1363}" dt="2024-01-25T05:04:02.946" v="66443" actId="165"/>
          <ac:spMkLst>
            <pc:docMk/>
            <pc:sldMk cId="2337219863" sldId="423"/>
            <ac:spMk id="25" creationId="{DC6F3382-691A-6F08-62C7-EF2B15EACCA6}"/>
          </ac:spMkLst>
        </pc:spChg>
        <pc:spChg chg="mod topLvl">
          <ac:chgData name="Kwanghoon Jeong" userId="f3d143b3-b9be-494e-a1b3-f5a1df66c643" providerId="ADAL" clId="{2B3F6603-02AA-45E0-98B2-686F7E1D1363}" dt="2024-01-25T05:04:00.842" v="66442" actId="165"/>
          <ac:spMkLst>
            <pc:docMk/>
            <pc:sldMk cId="2337219863" sldId="423"/>
            <ac:spMk id="26" creationId="{269EDFA6-13EA-48FD-626A-B558B99C05AF}"/>
          </ac:spMkLst>
        </pc:spChg>
        <pc:spChg chg="mod topLvl">
          <ac:chgData name="Kwanghoon Jeong" userId="f3d143b3-b9be-494e-a1b3-f5a1df66c643" providerId="ADAL" clId="{2B3F6603-02AA-45E0-98B2-686F7E1D1363}" dt="2024-01-25T05:02:50.895" v="66441" actId="14100"/>
          <ac:spMkLst>
            <pc:docMk/>
            <pc:sldMk cId="2337219863" sldId="423"/>
            <ac:spMk id="27" creationId="{DA620D70-21B1-F1F8-BAD3-C01CDCDE9325}"/>
          </ac:spMkLst>
        </pc:spChg>
        <pc:spChg chg="mod topLvl">
          <ac:chgData name="Kwanghoon Jeong" userId="f3d143b3-b9be-494e-a1b3-f5a1df66c643" providerId="ADAL" clId="{2B3F6603-02AA-45E0-98B2-686F7E1D1363}" dt="2024-01-25T05:04:02.946" v="66443" actId="165"/>
          <ac:spMkLst>
            <pc:docMk/>
            <pc:sldMk cId="2337219863" sldId="423"/>
            <ac:spMk id="28" creationId="{239E754D-4C29-04D7-43E4-C045352B482D}"/>
          </ac:spMkLst>
        </pc:spChg>
        <pc:spChg chg="mod topLvl">
          <ac:chgData name="Kwanghoon Jeong" userId="f3d143b3-b9be-494e-a1b3-f5a1df66c643" providerId="ADAL" clId="{2B3F6603-02AA-45E0-98B2-686F7E1D1363}" dt="2024-01-25T05:04:00.842" v="66442" actId="165"/>
          <ac:spMkLst>
            <pc:docMk/>
            <pc:sldMk cId="2337219863" sldId="423"/>
            <ac:spMk id="29" creationId="{0A901F4B-1DBE-610A-02C9-0A0C9076AE8D}"/>
          </ac:spMkLst>
        </pc:spChg>
        <pc:spChg chg="mod topLvl">
          <ac:chgData name="Kwanghoon Jeong" userId="f3d143b3-b9be-494e-a1b3-f5a1df66c643" providerId="ADAL" clId="{2B3F6603-02AA-45E0-98B2-686F7E1D1363}" dt="2024-01-25T05:04:03.551" v="66444" actId="165"/>
          <ac:spMkLst>
            <pc:docMk/>
            <pc:sldMk cId="2337219863" sldId="423"/>
            <ac:spMk id="30" creationId="{7821B61B-1D4B-1BBD-0E1B-AF9EA966081D}"/>
          </ac:spMkLst>
        </pc:spChg>
        <pc:spChg chg="add mod">
          <ac:chgData name="Kwanghoon Jeong" userId="f3d143b3-b9be-494e-a1b3-f5a1df66c643" providerId="ADAL" clId="{2B3F6603-02AA-45E0-98B2-686F7E1D1363}" dt="2024-01-25T04:58:59.584" v="66399" actId="571"/>
          <ac:spMkLst>
            <pc:docMk/>
            <pc:sldMk cId="2337219863" sldId="423"/>
            <ac:spMk id="62" creationId="{83A6B9F9-48E4-C73B-6F24-93EA5113F010}"/>
          </ac:spMkLst>
        </pc:spChg>
        <pc:grpChg chg="del">
          <ac:chgData name="Kwanghoon Jeong" userId="f3d143b3-b9be-494e-a1b3-f5a1df66c643" providerId="ADAL" clId="{2B3F6603-02AA-45E0-98B2-686F7E1D1363}" dt="2024-01-25T04:57:06.174" v="66354" actId="165"/>
          <ac:grpSpMkLst>
            <pc:docMk/>
            <pc:sldMk cId="2337219863" sldId="423"/>
            <ac:grpSpMk id="18" creationId="{FA86BAB1-E8B6-B641-04F6-9E2EEF336405}"/>
          </ac:grpSpMkLst>
        </pc:grpChg>
        <pc:grpChg chg="add del mod">
          <ac:chgData name="Kwanghoon Jeong" userId="f3d143b3-b9be-494e-a1b3-f5a1df66c643" providerId="ADAL" clId="{2B3F6603-02AA-45E0-98B2-686F7E1D1363}" dt="2024-01-25T05:02:48.067" v="66440" actId="165"/>
          <ac:grpSpMkLst>
            <pc:docMk/>
            <pc:sldMk cId="2337219863" sldId="423"/>
            <ac:grpSpMk id="32" creationId="{767461D0-D1CA-71F1-475E-8E1647E61296}"/>
          </ac:grpSpMkLst>
        </pc:grpChg>
        <pc:grpChg chg="add del mod">
          <ac:chgData name="Kwanghoon Jeong" userId="f3d143b3-b9be-494e-a1b3-f5a1df66c643" providerId="ADAL" clId="{2B3F6603-02AA-45E0-98B2-686F7E1D1363}" dt="2024-01-25T05:04:00.842" v="66442" actId="165"/>
          <ac:grpSpMkLst>
            <pc:docMk/>
            <pc:sldMk cId="2337219863" sldId="423"/>
            <ac:grpSpMk id="36" creationId="{71DBCF11-011B-5191-A606-C953D5929C37}"/>
          </ac:grpSpMkLst>
        </pc:grpChg>
        <pc:grpChg chg="add del mod">
          <ac:chgData name="Kwanghoon Jeong" userId="f3d143b3-b9be-494e-a1b3-f5a1df66c643" providerId="ADAL" clId="{2B3F6603-02AA-45E0-98B2-686F7E1D1363}" dt="2024-01-25T05:04:02.946" v="66443" actId="165"/>
          <ac:grpSpMkLst>
            <pc:docMk/>
            <pc:sldMk cId="2337219863" sldId="423"/>
            <ac:grpSpMk id="63" creationId="{8D8BBB5A-9DAD-363F-FE09-299855588A18}"/>
          </ac:grpSpMkLst>
        </pc:grpChg>
        <pc:grpChg chg="add del mod">
          <ac:chgData name="Kwanghoon Jeong" userId="f3d143b3-b9be-494e-a1b3-f5a1df66c643" providerId="ADAL" clId="{2B3F6603-02AA-45E0-98B2-686F7E1D1363}" dt="2024-01-25T05:04:03.551" v="66444" actId="165"/>
          <ac:grpSpMkLst>
            <pc:docMk/>
            <pc:sldMk cId="2337219863" sldId="423"/>
            <ac:grpSpMk id="64" creationId="{DB6BF190-F938-5B40-3AF0-A944522AB2AE}"/>
          </ac:grpSpMkLst>
        </pc:grpChg>
        <pc:picChg chg="add mod ord topLvl modCrop">
          <ac:chgData name="Kwanghoon Jeong" userId="f3d143b3-b9be-494e-a1b3-f5a1df66c643" providerId="ADAL" clId="{2B3F6603-02AA-45E0-98B2-686F7E1D1363}" dt="2024-01-25T05:04:00.842" v="66442" actId="165"/>
          <ac:picMkLst>
            <pc:docMk/>
            <pc:sldMk cId="2337219863" sldId="423"/>
            <ac:picMk id="9" creationId="{BA90BC2C-5E39-D6C4-E58A-AF746FB35BD6}"/>
          </ac:picMkLst>
        </pc:picChg>
        <pc:picChg chg="add mod topLvl modCrop">
          <ac:chgData name="Kwanghoon Jeong" userId="f3d143b3-b9be-494e-a1b3-f5a1df66c643" providerId="ADAL" clId="{2B3F6603-02AA-45E0-98B2-686F7E1D1363}" dt="2024-01-25T05:02:48.067" v="66440" actId="165"/>
          <ac:picMkLst>
            <pc:docMk/>
            <pc:sldMk cId="2337219863" sldId="423"/>
            <ac:picMk id="13" creationId="{F3DE1F81-2FAE-BD71-E1F2-F44C8D9D5971}"/>
          </ac:picMkLst>
        </pc:picChg>
        <pc:picChg chg="add del mod">
          <ac:chgData name="Kwanghoon Jeong" userId="f3d143b3-b9be-494e-a1b3-f5a1df66c643" providerId="ADAL" clId="{2B3F6603-02AA-45E0-98B2-686F7E1D1363}" dt="2024-01-25T04:56:51.176" v="66348" actId="478"/>
          <ac:picMkLst>
            <pc:docMk/>
            <pc:sldMk cId="2337219863" sldId="423"/>
            <ac:picMk id="15" creationId="{7E006779-470E-BC8D-6368-B55D7938A8BA}"/>
          </ac:picMkLst>
        </pc:picChg>
        <pc:picChg chg="add mod topLvl modCrop">
          <ac:chgData name="Kwanghoon Jeong" userId="f3d143b3-b9be-494e-a1b3-f5a1df66c643" providerId="ADAL" clId="{2B3F6603-02AA-45E0-98B2-686F7E1D1363}" dt="2024-01-25T05:04:02.946" v="66443" actId="165"/>
          <ac:picMkLst>
            <pc:docMk/>
            <pc:sldMk cId="2337219863" sldId="423"/>
            <ac:picMk id="17" creationId="{13D64339-B2B0-C9A1-1434-4EDF82B54903}"/>
          </ac:picMkLst>
        </pc:picChg>
        <pc:picChg chg="del mod topLvl">
          <ac:chgData name="Kwanghoon Jeong" userId="f3d143b3-b9be-494e-a1b3-f5a1df66c643" providerId="ADAL" clId="{2B3F6603-02AA-45E0-98B2-686F7E1D1363}" dt="2024-01-25T04:57:27.409" v="66361" actId="478"/>
          <ac:picMkLst>
            <pc:docMk/>
            <pc:sldMk cId="2337219863" sldId="423"/>
            <ac:picMk id="20" creationId="{3AAEA9C3-88C6-E1E7-C100-C319CBEF5F5A}"/>
          </ac:picMkLst>
        </pc:picChg>
        <pc:picChg chg="del mod topLvl">
          <ac:chgData name="Kwanghoon Jeong" userId="f3d143b3-b9be-494e-a1b3-f5a1df66c643" providerId="ADAL" clId="{2B3F6603-02AA-45E0-98B2-686F7E1D1363}" dt="2024-01-25T04:57:37.501" v="66366" actId="478"/>
          <ac:picMkLst>
            <pc:docMk/>
            <pc:sldMk cId="2337219863" sldId="423"/>
            <ac:picMk id="21" creationId="{99BC76A8-5AA8-FF97-20D5-9B7C8056FA5B}"/>
          </ac:picMkLst>
        </pc:picChg>
        <pc:picChg chg="del mod topLvl">
          <ac:chgData name="Kwanghoon Jeong" userId="f3d143b3-b9be-494e-a1b3-f5a1df66c643" providerId="ADAL" clId="{2B3F6603-02AA-45E0-98B2-686F7E1D1363}" dt="2024-01-25T04:57:08.203" v="66355" actId="478"/>
          <ac:picMkLst>
            <pc:docMk/>
            <pc:sldMk cId="2337219863" sldId="423"/>
            <ac:picMk id="22" creationId="{7BF4BCE4-19BA-CAC3-1CDB-1DE6DB919E42}"/>
          </ac:picMkLst>
        </pc:picChg>
        <pc:picChg chg="mod topLvl">
          <ac:chgData name="Kwanghoon Jeong" userId="f3d143b3-b9be-494e-a1b3-f5a1df66c643" providerId="ADAL" clId="{2B3F6603-02AA-45E0-98B2-686F7E1D1363}" dt="2024-01-25T05:04:03.551" v="66444" actId="165"/>
          <ac:picMkLst>
            <pc:docMk/>
            <pc:sldMk cId="2337219863" sldId="423"/>
            <ac:picMk id="23" creationId="{2BB029C8-2D78-2DC5-514C-2F3DE60977A4}"/>
          </ac:picMkLst>
        </pc:picChg>
      </pc:sldChg>
      <pc:sldChg chg="add del">
        <pc:chgData name="Kwanghoon Jeong" userId="f3d143b3-b9be-494e-a1b3-f5a1df66c643" providerId="ADAL" clId="{2B3F6603-02AA-45E0-98B2-686F7E1D1363}" dt="2024-01-15T16:34:30.264" v="2" actId="47"/>
        <pc:sldMkLst>
          <pc:docMk/>
          <pc:sldMk cId="1120006110" sldId="424"/>
        </pc:sldMkLst>
      </pc:sldChg>
      <pc:sldChg chg="addSp delSp modSp mod modNotesTx">
        <pc:chgData name="Kwanghoon Jeong" userId="f3d143b3-b9be-494e-a1b3-f5a1df66c643" providerId="ADAL" clId="{2B3F6603-02AA-45E0-98B2-686F7E1D1363}" dt="2024-01-25T18:40:24.208" v="76733"/>
        <pc:sldMkLst>
          <pc:docMk/>
          <pc:sldMk cId="1730948674" sldId="425"/>
        </pc:sldMkLst>
        <pc:spChg chg="del">
          <ac:chgData name="Kwanghoon Jeong" userId="f3d143b3-b9be-494e-a1b3-f5a1df66c643" providerId="ADAL" clId="{2B3F6603-02AA-45E0-98B2-686F7E1D1363}" dt="2024-01-25T17:09:12.854" v="70132" actId="478"/>
          <ac:spMkLst>
            <pc:docMk/>
            <pc:sldMk cId="1730948674" sldId="425"/>
            <ac:spMk id="3" creationId="{A869C161-43AE-740D-4FBA-828DDB69CD15}"/>
          </ac:spMkLst>
        </pc:spChg>
        <pc:spChg chg="mod">
          <ac:chgData name="Kwanghoon Jeong" userId="f3d143b3-b9be-494e-a1b3-f5a1df66c643" providerId="ADAL" clId="{2B3F6603-02AA-45E0-98B2-686F7E1D1363}" dt="2024-01-25T18:40:24.208" v="76733"/>
          <ac:spMkLst>
            <pc:docMk/>
            <pc:sldMk cId="1730948674" sldId="425"/>
            <ac:spMk id="4" creationId="{8C85B341-E31A-499D-26E0-0E7F835AB328}"/>
          </ac:spMkLst>
        </pc:spChg>
        <pc:spChg chg="add mod">
          <ac:chgData name="Kwanghoon Jeong" userId="f3d143b3-b9be-494e-a1b3-f5a1df66c643" providerId="ADAL" clId="{2B3F6603-02AA-45E0-98B2-686F7E1D1363}" dt="2024-01-25T18:06:13.326" v="74293" actId="20577"/>
          <ac:spMkLst>
            <pc:docMk/>
            <pc:sldMk cId="1730948674" sldId="425"/>
            <ac:spMk id="5" creationId="{E34758BD-270E-366A-CFFC-80D4B4D7689D}"/>
          </ac:spMkLst>
        </pc:spChg>
        <pc:spChg chg="mod">
          <ac:chgData name="Kwanghoon Jeong" userId="f3d143b3-b9be-494e-a1b3-f5a1df66c643" providerId="ADAL" clId="{2B3F6603-02AA-45E0-98B2-686F7E1D1363}" dt="2024-01-25T16:51:55.167" v="69197" actId="1076"/>
          <ac:spMkLst>
            <pc:docMk/>
            <pc:sldMk cId="1730948674" sldId="425"/>
            <ac:spMk id="6" creationId="{D9FB75B9-EDE7-7FF4-5C37-6BBB9D22FA33}"/>
          </ac:spMkLst>
        </pc:spChg>
        <pc:spChg chg="mod">
          <ac:chgData name="Kwanghoon Jeong" userId="f3d143b3-b9be-494e-a1b3-f5a1df66c643" providerId="ADAL" clId="{2B3F6603-02AA-45E0-98B2-686F7E1D1363}" dt="2024-01-25T16:51:55.167" v="69197" actId="1076"/>
          <ac:spMkLst>
            <pc:docMk/>
            <pc:sldMk cId="1730948674" sldId="425"/>
            <ac:spMk id="7" creationId="{B9190AA4-77BD-226F-150E-D52F8D1014FC}"/>
          </ac:spMkLst>
        </pc:spChg>
        <pc:spChg chg="mod">
          <ac:chgData name="Kwanghoon Jeong" userId="f3d143b3-b9be-494e-a1b3-f5a1df66c643" providerId="ADAL" clId="{2B3F6603-02AA-45E0-98B2-686F7E1D1363}" dt="2024-01-25T16:51:55.167" v="69197" actId="1076"/>
          <ac:spMkLst>
            <pc:docMk/>
            <pc:sldMk cId="1730948674" sldId="425"/>
            <ac:spMk id="8" creationId="{875C32B2-E876-B337-84A8-CADC1B85B0A2}"/>
          </ac:spMkLst>
        </pc:spChg>
        <pc:spChg chg="mod">
          <ac:chgData name="Kwanghoon Jeong" userId="f3d143b3-b9be-494e-a1b3-f5a1df66c643" providerId="ADAL" clId="{2B3F6603-02AA-45E0-98B2-686F7E1D1363}" dt="2024-01-25T16:51:55.167" v="69197" actId="1076"/>
          <ac:spMkLst>
            <pc:docMk/>
            <pc:sldMk cId="1730948674" sldId="425"/>
            <ac:spMk id="9" creationId="{FBAC4872-9609-5779-17E5-21E647E50137}"/>
          </ac:spMkLst>
        </pc:spChg>
        <pc:spChg chg="mod">
          <ac:chgData name="Kwanghoon Jeong" userId="f3d143b3-b9be-494e-a1b3-f5a1df66c643" providerId="ADAL" clId="{2B3F6603-02AA-45E0-98B2-686F7E1D1363}" dt="2024-01-25T05:07:30.141" v="66472" actId="571"/>
          <ac:spMkLst>
            <pc:docMk/>
            <pc:sldMk cId="1730948674" sldId="425"/>
            <ac:spMk id="13" creationId="{66BA9D8F-CADA-90DA-423E-EC92B530F5E0}"/>
          </ac:spMkLst>
        </pc:spChg>
        <pc:spChg chg="mod">
          <ac:chgData name="Kwanghoon Jeong" userId="f3d143b3-b9be-494e-a1b3-f5a1df66c643" providerId="ADAL" clId="{2B3F6603-02AA-45E0-98B2-686F7E1D1363}" dt="2024-01-25T05:07:30.141" v="66472" actId="571"/>
          <ac:spMkLst>
            <pc:docMk/>
            <pc:sldMk cId="1730948674" sldId="425"/>
            <ac:spMk id="14" creationId="{EB282A31-1DC1-592A-9D30-0B1556402F15}"/>
          </ac:spMkLst>
        </pc:spChg>
        <pc:spChg chg="add mod">
          <ac:chgData name="Kwanghoon Jeong" userId="f3d143b3-b9be-494e-a1b3-f5a1df66c643" providerId="ADAL" clId="{2B3F6603-02AA-45E0-98B2-686F7E1D1363}" dt="2024-01-25T05:07:30.141" v="66472" actId="571"/>
          <ac:spMkLst>
            <pc:docMk/>
            <pc:sldMk cId="1730948674" sldId="425"/>
            <ac:spMk id="15" creationId="{3800732D-DD4F-2CE4-8F99-F00589210CD0}"/>
          </ac:spMkLst>
        </pc:spChg>
        <pc:spChg chg="mod">
          <ac:chgData name="Kwanghoon Jeong" userId="f3d143b3-b9be-494e-a1b3-f5a1df66c643" providerId="ADAL" clId="{2B3F6603-02AA-45E0-98B2-686F7E1D1363}" dt="2024-01-25T05:07:36.579" v="66476"/>
          <ac:spMkLst>
            <pc:docMk/>
            <pc:sldMk cId="1730948674" sldId="425"/>
            <ac:spMk id="18" creationId="{AF60785B-3592-F9F7-B9A8-0E19F84E29B4}"/>
          </ac:spMkLst>
        </pc:spChg>
        <pc:spChg chg="mod">
          <ac:chgData name="Kwanghoon Jeong" userId="f3d143b3-b9be-494e-a1b3-f5a1df66c643" providerId="ADAL" clId="{2B3F6603-02AA-45E0-98B2-686F7E1D1363}" dt="2024-01-25T05:07:36.579" v="66476"/>
          <ac:spMkLst>
            <pc:docMk/>
            <pc:sldMk cId="1730948674" sldId="425"/>
            <ac:spMk id="19" creationId="{746C5AD0-901A-1F63-C352-166C0E3E7EB6}"/>
          </ac:spMkLst>
        </pc:spChg>
        <pc:spChg chg="del">
          <ac:chgData name="Kwanghoon Jeong" userId="f3d143b3-b9be-494e-a1b3-f5a1df66c643" providerId="ADAL" clId="{2B3F6603-02AA-45E0-98B2-686F7E1D1363}" dt="2024-01-25T05:08:04.219" v="66487" actId="478"/>
          <ac:spMkLst>
            <pc:docMk/>
            <pc:sldMk cId="1730948674" sldId="425"/>
            <ac:spMk id="21" creationId="{8F9AC648-DD9C-BC96-C2DA-06FD4BD0BE01}"/>
          </ac:spMkLst>
        </pc:spChg>
        <pc:spChg chg="del mod topLvl">
          <ac:chgData name="Kwanghoon Jeong" userId="f3d143b3-b9be-494e-a1b3-f5a1df66c643" providerId="ADAL" clId="{2B3F6603-02AA-45E0-98B2-686F7E1D1363}" dt="2024-01-25T05:07:33.955" v="66475" actId="478"/>
          <ac:spMkLst>
            <pc:docMk/>
            <pc:sldMk cId="1730948674" sldId="425"/>
            <ac:spMk id="22" creationId="{1FFD7112-CCB0-8B8F-71A7-F013FC8FF1A7}"/>
          </ac:spMkLst>
        </pc:spChg>
        <pc:spChg chg="del mod topLvl">
          <ac:chgData name="Kwanghoon Jeong" userId="f3d143b3-b9be-494e-a1b3-f5a1df66c643" providerId="ADAL" clId="{2B3F6603-02AA-45E0-98B2-686F7E1D1363}" dt="2024-01-25T05:07:33.955" v="66475" actId="478"/>
          <ac:spMkLst>
            <pc:docMk/>
            <pc:sldMk cId="1730948674" sldId="425"/>
            <ac:spMk id="27" creationId="{6ADD7E68-D8B7-4B23-E878-B79EF29D24AB}"/>
          </ac:spMkLst>
        </pc:spChg>
        <pc:spChg chg="del mod topLvl">
          <ac:chgData name="Kwanghoon Jeong" userId="f3d143b3-b9be-494e-a1b3-f5a1df66c643" providerId="ADAL" clId="{2B3F6603-02AA-45E0-98B2-686F7E1D1363}" dt="2024-01-25T05:07:33.955" v="66475" actId="478"/>
          <ac:spMkLst>
            <pc:docMk/>
            <pc:sldMk cId="1730948674" sldId="425"/>
            <ac:spMk id="28" creationId="{473E401B-C7A0-2A0B-F951-F2AF358DFC76}"/>
          </ac:spMkLst>
        </pc:spChg>
        <pc:spChg chg="mod topLvl">
          <ac:chgData name="Kwanghoon Jeong" userId="f3d143b3-b9be-494e-a1b3-f5a1df66c643" providerId="ADAL" clId="{2B3F6603-02AA-45E0-98B2-686F7E1D1363}" dt="2024-01-16T00:11:22.299" v="13245" actId="164"/>
          <ac:spMkLst>
            <pc:docMk/>
            <pc:sldMk cId="1730948674" sldId="425"/>
            <ac:spMk id="29" creationId="{C506FE5B-54BB-EE6F-CCE2-171209C3955F}"/>
          </ac:spMkLst>
        </pc:spChg>
        <pc:spChg chg="del mod topLvl">
          <ac:chgData name="Kwanghoon Jeong" userId="f3d143b3-b9be-494e-a1b3-f5a1df66c643" providerId="ADAL" clId="{2B3F6603-02AA-45E0-98B2-686F7E1D1363}" dt="2024-01-25T05:07:33.955" v="66475" actId="478"/>
          <ac:spMkLst>
            <pc:docMk/>
            <pc:sldMk cId="1730948674" sldId="425"/>
            <ac:spMk id="30" creationId="{BA3B6E30-B634-DABD-48CF-C1103713490B}"/>
          </ac:spMkLst>
        </pc:spChg>
        <pc:spChg chg="del mod topLvl">
          <ac:chgData name="Kwanghoon Jeong" userId="f3d143b3-b9be-494e-a1b3-f5a1df66c643" providerId="ADAL" clId="{2B3F6603-02AA-45E0-98B2-686F7E1D1363}" dt="2024-01-25T05:07:33.955" v="66475" actId="478"/>
          <ac:spMkLst>
            <pc:docMk/>
            <pc:sldMk cId="1730948674" sldId="425"/>
            <ac:spMk id="32" creationId="{FCFE6C01-9F0A-ECDB-BF66-BC2A8DC9A21C}"/>
          </ac:spMkLst>
        </pc:spChg>
        <pc:spChg chg="mod topLvl">
          <ac:chgData name="Kwanghoon Jeong" userId="f3d143b3-b9be-494e-a1b3-f5a1df66c643" providerId="ADAL" clId="{2B3F6603-02AA-45E0-98B2-686F7E1D1363}" dt="2024-01-16T00:11:22.299" v="13245" actId="164"/>
          <ac:spMkLst>
            <pc:docMk/>
            <pc:sldMk cId="1730948674" sldId="425"/>
            <ac:spMk id="33" creationId="{02C4D47F-405B-2AE5-0277-8B2D9BDAEC69}"/>
          </ac:spMkLst>
        </pc:spChg>
        <pc:spChg chg="del mod topLvl">
          <ac:chgData name="Kwanghoon Jeong" userId="f3d143b3-b9be-494e-a1b3-f5a1df66c643" providerId="ADAL" clId="{2B3F6603-02AA-45E0-98B2-686F7E1D1363}" dt="2024-01-25T05:07:30.605" v="66473" actId="478"/>
          <ac:spMkLst>
            <pc:docMk/>
            <pc:sldMk cId="1730948674" sldId="425"/>
            <ac:spMk id="34" creationId="{A3962738-7F62-F70D-90BE-19A7D3938B7E}"/>
          </ac:spMkLst>
        </pc:spChg>
        <pc:spChg chg="mod">
          <ac:chgData name="Kwanghoon Jeong" userId="f3d143b3-b9be-494e-a1b3-f5a1df66c643" providerId="ADAL" clId="{2B3F6603-02AA-45E0-98B2-686F7E1D1363}" dt="2024-01-25T05:07:36.579" v="66476"/>
          <ac:spMkLst>
            <pc:docMk/>
            <pc:sldMk cId="1730948674" sldId="425"/>
            <ac:spMk id="35" creationId="{9DECAD57-28F1-039D-F851-01B8A47D7480}"/>
          </ac:spMkLst>
        </pc:spChg>
        <pc:spChg chg="mod">
          <ac:chgData name="Kwanghoon Jeong" userId="f3d143b3-b9be-494e-a1b3-f5a1df66c643" providerId="ADAL" clId="{2B3F6603-02AA-45E0-98B2-686F7E1D1363}" dt="2024-01-25T05:07:36.579" v="66476"/>
          <ac:spMkLst>
            <pc:docMk/>
            <pc:sldMk cId="1730948674" sldId="425"/>
            <ac:spMk id="36" creationId="{A0A51ACB-C1B6-17DB-F508-6B70164F8ED4}"/>
          </ac:spMkLst>
        </pc:spChg>
        <pc:spChg chg="mod">
          <ac:chgData name="Kwanghoon Jeong" userId="f3d143b3-b9be-494e-a1b3-f5a1df66c643" providerId="ADAL" clId="{2B3F6603-02AA-45E0-98B2-686F7E1D1363}" dt="2024-01-25T05:07:36.579" v="66476"/>
          <ac:spMkLst>
            <pc:docMk/>
            <pc:sldMk cId="1730948674" sldId="425"/>
            <ac:spMk id="38" creationId="{98A25A8D-841F-A529-CD52-84C8DCED05E9}"/>
          </ac:spMkLst>
        </pc:spChg>
        <pc:spChg chg="mod">
          <ac:chgData name="Kwanghoon Jeong" userId="f3d143b3-b9be-494e-a1b3-f5a1df66c643" providerId="ADAL" clId="{2B3F6603-02AA-45E0-98B2-686F7E1D1363}" dt="2024-01-25T05:07:36.579" v="66476"/>
          <ac:spMkLst>
            <pc:docMk/>
            <pc:sldMk cId="1730948674" sldId="425"/>
            <ac:spMk id="40" creationId="{5889EB68-5C19-46BD-B452-4BA5AB42C038}"/>
          </ac:spMkLst>
        </pc:spChg>
        <pc:spChg chg="mod">
          <ac:chgData name="Kwanghoon Jeong" userId="f3d143b3-b9be-494e-a1b3-f5a1df66c643" providerId="ADAL" clId="{2B3F6603-02AA-45E0-98B2-686F7E1D1363}" dt="2024-01-25T05:07:36.579" v="66476"/>
          <ac:spMkLst>
            <pc:docMk/>
            <pc:sldMk cId="1730948674" sldId="425"/>
            <ac:spMk id="42" creationId="{50081BC9-4A6C-4F87-D9E3-7BCBAE075556}"/>
          </ac:spMkLst>
        </pc:spChg>
        <pc:spChg chg="mod">
          <ac:chgData name="Kwanghoon Jeong" userId="f3d143b3-b9be-494e-a1b3-f5a1df66c643" providerId="ADAL" clId="{2B3F6603-02AA-45E0-98B2-686F7E1D1363}" dt="2024-01-25T05:07:36.579" v="66476"/>
          <ac:spMkLst>
            <pc:docMk/>
            <pc:sldMk cId="1730948674" sldId="425"/>
            <ac:spMk id="43" creationId="{BA36E34B-4678-0C1C-07E3-CB42ADAC0E15}"/>
          </ac:spMkLst>
        </pc:spChg>
        <pc:grpChg chg="del">
          <ac:chgData name="Kwanghoon Jeong" userId="f3d143b3-b9be-494e-a1b3-f5a1df66c643" providerId="ADAL" clId="{2B3F6603-02AA-45E0-98B2-686F7E1D1363}" dt="2024-01-16T00:11:18.401" v="13242" actId="165"/>
          <ac:grpSpMkLst>
            <pc:docMk/>
            <pc:sldMk cId="1730948674" sldId="425"/>
            <ac:grpSpMk id="5" creationId="{A2677147-82FF-206A-78B3-D56A77A3F22D}"/>
          </ac:grpSpMkLst>
        </pc:grpChg>
        <pc:grpChg chg="add del mod">
          <ac:chgData name="Kwanghoon Jeong" userId="f3d143b3-b9be-494e-a1b3-f5a1df66c643" providerId="ADAL" clId="{2B3F6603-02AA-45E0-98B2-686F7E1D1363}" dt="2024-01-25T05:07:30.605" v="66473" actId="478"/>
          <ac:grpSpMkLst>
            <pc:docMk/>
            <pc:sldMk cId="1730948674" sldId="425"/>
            <ac:grpSpMk id="10" creationId="{D178FB5D-2ADF-A8E6-3CC0-0A85767013FB}"/>
          </ac:grpSpMkLst>
        </pc:grpChg>
        <pc:grpChg chg="add mod">
          <ac:chgData name="Kwanghoon Jeong" userId="f3d143b3-b9be-494e-a1b3-f5a1df66c643" providerId="ADAL" clId="{2B3F6603-02AA-45E0-98B2-686F7E1D1363}" dt="2024-01-25T05:07:30.141" v="66472" actId="571"/>
          <ac:grpSpMkLst>
            <pc:docMk/>
            <pc:sldMk cId="1730948674" sldId="425"/>
            <ac:grpSpMk id="11" creationId="{377BDF66-7079-6AF2-FDFE-DDB54E45850F}"/>
          </ac:grpSpMkLst>
        </pc:grpChg>
        <pc:grpChg chg="add mod">
          <ac:chgData name="Kwanghoon Jeong" userId="f3d143b3-b9be-494e-a1b3-f5a1df66c643" providerId="ADAL" clId="{2B3F6603-02AA-45E0-98B2-686F7E1D1363}" dt="2024-01-25T16:51:55.167" v="69197" actId="1076"/>
          <ac:grpSpMkLst>
            <pc:docMk/>
            <pc:sldMk cId="1730948674" sldId="425"/>
            <ac:grpSpMk id="16" creationId="{290CD6A7-42AC-4D5F-5B82-94584C8791F5}"/>
          </ac:grpSpMkLst>
        </pc:grpChg>
        <pc:grpChg chg="add mod">
          <ac:chgData name="Kwanghoon Jeong" userId="f3d143b3-b9be-494e-a1b3-f5a1df66c643" providerId="ADAL" clId="{2B3F6603-02AA-45E0-98B2-686F7E1D1363}" dt="2024-01-25T16:51:55.167" v="69197" actId="1076"/>
          <ac:grpSpMkLst>
            <pc:docMk/>
            <pc:sldMk cId="1730948674" sldId="425"/>
            <ac:grpSpMk id="20" creationId="{DF9CE5EA-02B0-863A-588F-B01536A357A5}"/>
          </ac:grpSpMkLst>
        </pc:grpChg>
        <pc:grpChg chg="add mod">
          <ac:chgData name="Kwanghoon Jeong" userId="f3d143b3-b9be-494e-a1b3-f5a1df66c643" providerId="ADAL" clId="{2B3F6603-02AA-45E0-98B2-686F7E1D1363}" dt="2024-01-25T16:51:55.167" v="69197" actId="1076"/>
          <ac:grpSpMkLst>
            <pc:docMk/>
            <pc:sldMk cId="1730948674" sldId="425"/>
            <ac:grpSpMk id="37" creationId="{18AB5D04-9C2F-E376-555A-F94D9B934267}"/>
          </ac:grpSpMkLst>
        </pc:grpChg>
        <pc:grpChg chg="add mod">
          <ac:chgData name="Kwanghoon Jeong" userId="f3d143b3-b9be-494e-a1b3-f5a1df66c643" providerId="ADAL" clId="{2B3F6603-02AA-45E0-98B2-686F7E1D1363}" dt="2024-01-25T16:51:55.167" v="69197" actId="1076"/>
          <ac:grpSpMkLst>
            <pc:docMk/>
            <pc:sldMk cId="1730948674" sldId="425"/>
            <ac:grpSpMk id="41" creationId="{1956F84B-FECB-C93E-4584-C95C7A581DBC}"/>
          </ac:grpSpMkLst>
        </pc:grpChg>
        <pc:graphicFrameChg chg="mod modGraphic">
          <ac:chgData name="Kwanghoon Jeong" userId="f3d143b3-b9be-494e-a1b3-f5a1df66c643" providerId="ADAL" clId="{2B3F6603-02AA-45E0-98B2-686F7E1D1363}" dt="2024-01-25T17:05:31.676" v="69885" actId="207"/>
          <ac:graphicFrameMkLst>
            <pc:docMk/>
            <pc:sldMk cId="1730948674" sldId="425"/>
            <ac:graphicFrameMk id="2" creationId="{A613F9CE-9114-18B0-1C29-43BF9CFBBB94}"/>
          </ac:graphicFrameMkLst>
        </pc:graphicFrameChg>
        <pc:picChg chg="add mod">
          <ac:chgData name="Kwanghoon Jeong" userId="f3d143b3-b9be-494e-a1b3-f5a1df66c643" providerId="ADAL" clId="{2B3F6603-02AA-45E0-98B2-686F7E1D1363}" dt="2024-01-25T05:07:30.141" v="66472" actId="571"/>
          <ac:picMkLst>
            <pc:docMk/>
            <pc:sldMk cId="1730948674" sldId="425"/>
            <ac:picMk id="5" creationId="{2A8B09A2-24F8-6830-35B2-4F9B33749327}"/>
          </ac:picMkLst>
        </pc:picChg>
        <pc:picChg chg="mod">
          <ac:chgData name="Kwanghoon Jeong" userId="f3d143b3-b9be-494e-a1b3-f5a1df66c643" providerId="ADAL" clId="{2B3F6603-02AA-45E0-98B2-686F7E1D1363}" dt="2024-01-25T05:07:30.141" v="66472" actId="571"/>
          <ac:picMkLst>
            <pc:docMk/>
            <pc:sldMk cId="1730948674" sldId="425"/>
            <ac:picMk id="12" creationId="{4A374837-6A7F-903E-8FE4-576A5852B9AA}"/>
          </ac:picMkLst>
        </pc:picChg>
        <pc:picChg chg="mod">
          <ac:chgData name="Kwanghoon Jeong" userId="f3d143b3-b9be-494e-a1b3-f5a1df66c643" providerId="ADAL" clId="{2B3F6603-02AA-45E0-98B2-686F7E1D1363}" dt="2024-01-25T05:07:36.579" v="66476"/>
          <ac:picMkLst>
            <pc:docMk/>
            <pc:sldMk cId="1730948674" sldId="425"/>
            <ac:picMk id="17" creationId="{299E8183-0547-70B2-244F-CDAE53DF0DB6}"/>
          </ac:picMkLst>
        </pc:picChg>
        <pc:picChg chg="del mod topLvl">
          <ac:chgData name="Kwanghoon Jeong" userId="f3d143b3-b9be-494e-a1b3-f5a1df66c643" providerId="ADAL" clId="{2B3F6603-02AA-45E0-98B2-686F7E1D1363}" dt="2024-01-25T05:07:30.605" v="66473" actId="478"/>
          <ac:picMkLst>
            <pc:docMk/>
            <pc:sldMk cId="1730948674" sldId="425"/>
            <ac:picMk id="23" creationId="{7FA6D282-076E-1EEA-CE1E-CE0DF6C9101D}"/>
          </ac:picMkLst>
        </pc:picChg>
        <pc:picChg chg="del mod topLvl">
          <ac:chgData name="Kwanghoon Jeong" userId="f3d143b3-b9be-494e-a1b3-f5a1df66c643" providerId="ADAL" clId="{2B3F6603-02AA-45E0-98B2-686F7E1D1363}" dt="2024-01-25T05:07:31.202" v="66474" actId="478"/>
          <ac:picMkLst>
            <pc:docMk/>
            <pc:sldMk cId="1730948674" sldId="425"/>
            <ac:picMk id="24" creationId="{C1F7D865-EA03-3320-E44C-6116D13CC36D}"/>
          </ac:picMkLst>
        </pc:picChg>
        <pc:picChg chg="mod topLvl">
          <ac:chgData name="Kwanghoon Jeong" userId="f3d143b3-b9be-494e-a1b3-f5a1df66c643" providerId="ADAL" clId="{2B3F6603-02AA-45E0-98B2-686F7E1D1363}" dt="2024-01-16T00:11:22.299" v="13245" actId="164"/>
          <ac:picMkLst>
            <pc:docMk/>
            <pc:sldMk cId="1730948674" sldId="425"/>
            <ac:picMk id="25" creationId="{13457065-B08D-BCBE-CEF3-4CD35552183F}"/>
          </ac:picMkLst>
        </pc:picChg>
        <pc:picChg chg="del mod topLvl">
          <ac:chgData name="Kwanghoon Jeong" userId="f3d143b3-b9be-494e-a1b3-f5a1df66c643" providerId="ADAL" clId="{2B3F6603-02AA-45E0-98B2-686F7E1D1363}" dt="2024-01-25T05:07:33.955" v="66475" actId="478"/>
          <ac:picMkLst>
            <pc:docMk/>
            <pc:sldMk cId="1730948674" sldId="425"/>
            <ac:picMk id="26" creationId="{D5D3FF74-77BA-A63E-9ED6-74ADD4219426}"/>
          </ac:picMkLst>
        </pc:picChg>
        <pc:picChg chg="mod">
          <ac:chgData name="Kwanghoon Jeong" userId="f3d143b3-b9be-494e-a1b3-f5a1df66c643" providerId="ADAL" clId="{2B3F6603-02AA-45E0-98B2-686F7E1D1363}" dt="2024-01-25T05:07:36.579" v="66476"/>
          <ac:picMkLst>
            <pc:docMk/>
            <pc:sldMk cId="1730948674" sldId="425"/>
            <ac:picMk id="31" creationId="{225A53AB-AC13-1261-86B5-698AE434F661}"/>
          </ac:picMkLst>
        </pc:picChg>
        <pc:picChg chg="mod">
          <ac:chgData name="Kwanghoon Jeong" userId="f3d143b3-b9be-494e-a1b3-f5a1df66c643" providerId="ADAL" clId="{2B3F6603-02AA-45E0-98B2-686F7E1D1363}" dt="2024-01-25T05:07:36.579" v="66476"/>
          <ac:picMkLst>
            <pc:docMk/>
            <pc:sldMk cId="1730948674" sldId="425"/>
            <ac:picMk id="39" creationId="{53A5A46C-0B8F-B9A3-8331-3E3037FFF499}"/>
          </ac:picMkLst>
        </pc:picChg>
        <pc:picChg chg="mod">
          <ac:chgData name="Kwanghoon Jeong" userId="f3d143b3-b9be-494e-a1b3-f5a1df66c643" providerId="ADAL" clId="{2B3F6603-02AA-45E0-98B2-686F7E1D1363}" dt="2024-01-25T05:07:36.579" v="66476"/>
          <ac:picMkLst>
            <pc:docMk/>
            <pc:sldMk cId="1730948674" sldId="425"/>
            <ac:picMk id="44" creationId="{2CAC55F3-39AB-6C8F-A730-FD7517D4161F}"/>
          </ac:picMkLst>
        </pc:picChg>
      </pc:sldChg>
      <pc:sldChg chg="addSp delSp modSp mod modNotesTx">
        <pc:chgData name="Kwanghoon Jeong" userId="f3d143b3-b9be-494e-a1b3-f5a1df66c643" providerId="ADAL" clId="{2B3F6603-02AA-45E0-98B2-686F7E1D1363}" dt="2024-01-25T18:40:57.896" v="76744"/>
        <pc:sldMkLst>
          <pc:docMk/>
          <pc:sldMk cId="3769114937" sldId="426"/>
        </pc:sldMkLst>
        <pc:spChg chg="add mod">
          <ac:chgData name="Kwanghoon Jeong" userId="f3d143b3-b9be-494e-a1b3-f5a1df66c643" providerId="ADAL" clId="{2B3F6603-02AA-45E0-98B2-686F7E1D1363}" dt="2024-01-18T04:02:28.548" v="49072" actId="1076"/>
          <ac:spMkLst>
            <pc:docMk/>
            <pc:sldMk cId="3769114937" sldId="426"/>
            <ac:spMk id="2" creationId="{BF627262-CBC1-2DA9-DA54-6AEE5E0D01A2}"/>
          </ac:spMkLst>
        </pc:spChg>
        <pc:spChg chg="del">
          <ac:chgData name="Kwanghoon Jeong" userId="f3d143b3-b9be-494e-a1b3-f5a1df66c643" providerId="ADAL" clId="{2B3F6603-02AA-45E0-98B2-686F7E1D1363}" dt="2024-01-18T17:07:26.030" v="60895" actId="478"/>
          <ac:spMkLst>
            <pc:docMk/>
            <pc:sldMk cId="3769114937" sldId="426"/>
            <ac:spMk id="3" creationId="{0062141A-8F53-590A-7EDC-954C2C48744D}"/>
          </ac:spMkLst>
        </pc:spChg>
        <pc:spChg chg="mod">
          <ac:chgData name="Kwanghoon Jeong" userId="f3d143b3-b9be-494e-a1b3-f5a1df66c643" providerId="ADAL" clId="{2B3F6603-02AA-45E0-98B2-686F7E1D1363}" dt="2024-01-25T18:40:57.896" v="76744"/>
          <ac:spMkLst>
            <pc:docMk/>
            <pc:sldMk cId="3769114937" sldId="426"/>
            <ac:spMk id="4" creationId="{F886CE6F-D1BB-82FC-128A-138D088D3807}"/>
          </ac:spMkLst>
        </pc:spChg>
        <pc:spChg chg="add mod">
          <ac:chgData name="Kwanghoon Jeong" userId="f3d143b3-b9be-494e-a1b3-f5a1df66c643" providerId="ADAL" clId="{2B3F6603-02AA-45E0-98B2-686F7E1D1363}" dt="2024-01-18T04:02:41.809" v="49075" actId="1076"/>
          <ac:spMkLst>
            <pc:docMk/>
            <pc:sldMk cId="3769114937" sldId="426"/>
            <ac:spMk id="5" creationId="{63CB9B2B-9B4F-BB4E-DE04-40BD90D1FBAE}"/>
          </ac:spMkLst>
        </pc:spChg>
        <pc:spChg chg="mod">
          <ac:chgData name="Kwanghoon Jeong" userId="f3d143b3-b9be-494e-a1b3-f5a1df66c643" providerId="ADAL" clId="{2B3F6603-02AA-45E0-98B2-686F7E1D1363}" dt="2024-01-18T04:02:10.889" v="49067" actId="1076"/>
          <ac:spMkLst>
            <pc:docMk/>
            <pc:sldMk cId="3769114937" sldId="426"/>
            <ac:spMk id="33" creationId="{D19F2C9C-7973-6886-CDC1-F541B8A5B8F9}"/>
          </ac:spMkLst>
        </pc:spChg>
        <pc:spChg chg="mod">
          <ac:chgData name="Kwanghoon Jeong" userId="f3d143b3-b9be-494e-a1b3-f5a1df66c643" providerId="ADAL" clId="{2B3F6603-02AA-45E0-98B2-686F7E1D1363}" dt="2024-01-18T04:02:24.146" v="49071" actId="1076"/>
          <ac:spMkLst>
            <pc:docMk/>
            <pc:sldMk cId="3769114937" sldId="426"/>
            <ac:spMk id="1037" creationId="{9D12D221-01E2-600D-96C6-3BBD4593741F}"/>
          </ac:spMkLst>
        </pc:spChg>
        <pc:spChg chg="mod">
          <ac:chgData name="Kwanghoon Jeong" userId="f3d143b3-b9be-494e-a1b3-f5a1df66c643" providerId="ADAL" clId="{2B3F6603-02AA-45E0-98B2-686F7E1D1363}" dt="2024-01-18T04:02:19.690" v="49070" actId="1076"/>
          <ac:spMkLst>
            <pc:docMk/>
            <pc:sldMk cId="3769114937" sldId="426"/>
            <ac:spMk id="1038" creationId="{057612CE-1336-BBD5-FC0F-3AEE7C06F081}"/>
          </ac:spMkLst>
        </pc:spChg>
        <pc:spChg chg="mod">
          <ac:chgData name="Kwanghoon Jeong" userId="f3d143b3-b9be-494e-a1b3-f5a1df66c643" providerId="ADAL" clId="{2B3F6603-02AA-45E0-98B2-686F7E1D1363}" dt="2024-01-18T04:02:24.146" v="49071" actId="1076"/>
          <ac:spMkLst>
            <pc:docMk/>
            <pc:sldMk cId="3769114937" sldId="426"/>
            <ac:spMk id="1072" creationId="{64833D80-4BDE-3D86-2551-3A4E004D4FD7}"/>
          </ac:spMkLst>
        </pc:spChg>
        <pc:spChg chg="mod">
          <ac:chgData name="Kwanghoon Jeong" userId="f3d143b3-b9be-494e-a1b3-f5a1df66c643" providerId="ADAL" clId="{2B3F6603-02AA-45E0-98B2-686F7E1D1363}" dt="2024-01-18T04:02:19.690" v="49070" actId="1076"/>
          <ac:spMkLst>
            <pc:docMk/>
            <pc:sldMk cId="3769114937" sldId="426"/>
            <ac:spMk id="1073" creationId="{E2E8E995-9DC0-1F4F-64C9-E3BF18695666}"/>
          </ac:spMkLst>
        </pc:spChg>
        <pc:spChg chg="mod">
          <ac:chgData name="Kwanghoon Jeong" userId="f3d143b3-b9be-494e-a1b3-f5a1df66c643" providerId="ADAL" clId="{2B3F6603-02AA-45E0-98B2-686F7E1D1363}" dt="2024-01-18T04:02:10.889" v="49067" actId="1076"/>
          <ac:spMkLst>
            <pc:docMk/>
            <pc:sldMk cId="3769114937" sldId="426"/>
            <ac:spMk id="1074" creationId="{FCC3B950-C424-2E58-5C2C-7A35F661164A}"/>
          </ac:spMkLst>
        </pc:spChg>
        <pc:grpChg chg="mod">
          <ac:chgData name="Kwanghoon Jeong" userId="f3d143b3-b9be-494e-a1b3-f5a1df66c643" providerId="ADAL" clId="{2B3F6603-02AA-45E0-98B2-686F7E1D1363}" dt="2024-01-18T04:02:10.889" v="49067" actId="1076"/>
          <ac:grpSpMkLst>
            <pc:docMk/>
            <pc:sldMk cId="3769114937" sldId="426"/>
            <ac:grpSpMk id="8" creationId="{967EA190-4460-4AAA-A734-56766CF46468}"/>
          </ac:grpSpMkLst>
        </pc:grpChg>
        <pc:grpChg chg="mod">
          <ac:chgData name="Kwanghoon Jeong" userId="f3d143b3-b9be-494e-a1b3-f5a1df66c643" providerId="ADAL" clId="{2B3F6603-02AA-45E0-98B2-686F7E1D1363}" dt="2024-01-18T04:02:24.146" v="49071" actId="1076"/>
          <ac:grpSpMkLst>
            <pc:docMk/>
            <pc:sldMk cId="3769114937" sldId="426"/>
            <ac:grpSpMk id="34" creationId="{97BF3D9D-212E-8FEF-F953-F61B01C0BA8F}"/>
          </ac:grpSpMkLst>
        </pc:grpChg>
        <pc:grpChg chg="mod">
          <ac:chgData name="Kwanghoon Jeong" userId="f3d143b3-b9be-494e-a1b3-f5a1df66c643" providerId="ADAL" clId="{2B3F6603-02AA-45E0-98B2-686F7E1D1363}" dt="2024-01-18T04:02:19.690" v="49070" actId="1076"/>
          <ac:grpSpMkLst>
            <pc:docMk/>
            <pc:sldMk cId="3769114937" sldId="426"/>
            <ac:grpSpMk id="55" creationId="{305F0A87-B149-AB0D-44B0-BB1714367BA6}"/>
          </ac:grpSpMkLst>
        </pc:grpChg>
        <pc:picChg chg="mod">
          <ac:chgData name="Kwanghoon Jeong" userId="f3d143b3-b9be-494e-a1b3-f5a1df66c643" providerId="ADAL" clId="{2B3F6603-02AA-45E0-98B2-686F7E1D1363}" dt="2024-01-18T04:02:24.146" v="49071" actId="1076"/>
          <ac:picMkLst>
            <pc:docMk/>
            <pc:sldMk cId="3769114937" sldId="426"/>
            <ac:picMk id="1063" creationId="{B5DF14D2-B28A-FF01-B355-96987972698D}"/>
          </ac:picMkLst>
        </pc:picChg>
        <pc:picChg chg="mod">
          <ac:chgData name="Kwanghoon Jeong" userId="f3d143b3-b9be-494e-a1b3-f5a1df66c643" providerId="ADAL" clId="{2B3F6603-02AA-45E0-98B2-686F7E1D1363}" dt="2024-01-18T04:02:19.690" v="49070" actId="1076"/>
          <ac:picMkLst>
            <pc:docMk/>
            <pc:sldMk cId="3769114937" sldId="426"/>
            <ac:picMk id="1064" creationId="{450016DF-8524-5925-F9C1-4FB7B46DB5D1}"/>
          </ac:picMkLst>
        </pc:picChg>
        <pc:picChg chg="mod">
          <ac:chgData name="Kwanghoon Jeong" userId="f3d143b3-b9be-494e-a1b3-f5a1df66c643" providerId="ADAL" clId="{2B3F6603-02AA-45E0-98B2-686F7E1D1363}" dt="2024-01-18T04:02:10.889" v="49067" actId="1076"/>
          <ac:picMkLst>
            <pc:docMk/>
            <pc:sldMk cId="3769114937" sldId="426"/>
            <ac:picMk id="1065" creationId="{48BC2FF9-B9AE-7435-A7B0-EA3F86276016}"/>
          </ac:picMkLst>
        </pc:picChg>
        <pc:cxnChg chg="add mod">
          <ac:chgData name="Kwanghoon Jeong" userId="f3d143b3-b9be-494e-a1b3-f5a1df66c643" providerId="ADAL" clId="{2B3F6603-02AA-45E0-98B2-686F7E1D1363}" dt="2024-01-18T04:02:36.031" v="49074" actId="1076"/>
          <ac:cxnSpMkLst>
            <pc:docMk/>
            <pc:sldMk cId="3769114937" sldId="426"/>
            <ac:cxnSpMk id="6" creationId="{1072EBCF-7F93-14AD-DF86-DE17552B2C29}"/>
          </ac:cxnSpMkLst>
        </pc:cxnChg>
        <pc:cxnChg chg="mod">
          <ac:chgData name="Kwanghoon Jeong" userId="f3d143b3-b9be-494e-a1b3-f5a1df66c643" providerId="ADAL" clId="{2B3F6603-02AA-45E0-98B2-686F7E1D1363}" dt="2024-01-18T04:02:10.889" v="49067" actId="1076"/>
          <ac:cxnSpMkLst>
            <pc:docMk/>
            <pc:sldMk cId="3769114937" sldId="426"/>
            <ac:cxnSpMk id="1095" creationId="{8BC95C4B-9308-FC72-6D6A-D883436682C3}"/>
          </ac:cxnSpMkLst>
        </pc:cxnChg>
        <pc:cxnChg chg="mod">
          <ac:chgData name="Kwanghoon Jeong" userId="f3d143b3-b9be-494e-a1b3-f5a1df66c643" providerId="ADAL" clId="{2B3F6603-02AA-45E0-98B2-686F7E1D1363}" dt="2024-01-18T04:02:19.690" v="49070" actId="1076"/>
          <ac:cxnSpMkLst>
            <pc:docMk/>
            <pc:sldMk cId="3769114937" sldId="426"/>
            <ac:cxnSpMk id="1096" creationId="{810926DF-F5EA-4DF1-C293-0CD0097C6345}"/>
          </ac:cxnSpMkLst>
        </pc:cxnChg>
        <pc:cxnChg chg="mod">
          <ac:chgData name="Kwanghoon Jeong" userId="f3d143b3-b9be-494e-a1b3-f5a1df66c643" providerId="ADAL" clId="{2B3F6603-02AA-45E0-98B2-686F7E1D1363}" dt="2024-01-18T04:02:24.146" v="49071" actId="1076"/>
          <ac:cxnSpMkLst>
            <pc:docMk/>
            <pc:sldMk cId="3769114937" sldId="426"/>
            <ac:cxnSpMk id="1097" creationId="{B7A55D78-2F76-CB8C-17BC-8977CF2B60C2}"/>
          </ac:cxnSpMkLst>
        </pc:cxnChg>
      </pc:sldChg>
      <pc:sldChg chg="addSp delSp modSp del mod">
        <pc:chgData name="Kwanghoon Jeong" userId="f3d143b3-b9be-494e-a1b3-f5a1df66c643" providerId="ADAL" clId="{2B3F6603-02AA-45E0-98B2-686F7E1D1363}" dt="2024-01-22T23:15:18.925" v="62210" actId="47"/>
        <pc:sldMkLst>
          <pc:docMk/>
          <pc:sldMk cId="2517872443" sldId="427"/>
        </pc:sldMkLst>
        <pc:spChg chg="mod">
          <ac:chgData name="Kwanghoon Jeong" userId="f3d143b3-b9be-494e-a1b3-f5a1df66c643" providerId="ADAL" clId="{2B3F6603-02AA-45E0-98B2-686F7E1D1363}" dt="2024-01-16T05:39:13.885" v="17765" actId="27636"/>
          <ac:spMkLst>
            <pc:docMk/>
            <pc:sldMk cId="2517872443" sldId="427"/>
            <ac:spMk id="2" creationId="{DE5CAC40-3FCB-5225-6808-CE2161CDC48D}"/>
          </ac:spMkLst>
        </pc:spChg>
        <pc:picChg chg="add mod">
          <ac:chgData name="Kwanghoon Jeong" userId="f3d143b3-b9be-494e-a1b3-f5a1df66c643" providerId="ADAL" clId="{2B3F6603-02AA-45E0-98B2-686F7E1D1363}" dt="2024-01-18T23:25:25.722" v="62149" actId="1076"/>
          <ac:picMkLst>
            <pc:docMk/>
            <pc:sldMk cId="2517872443" sldId="427"/>
            <ac:picMk id="5" creationId="{8E630818-9B10-E158-D4DB-A00D01A7CD19}"/>
          </ac:picMkLst>
        </pc:picChg>
        <pc:picChg chg="add mod">
          <ac:chgData name="Kwanghoon Jeong" userId="f3d143b3-b9be-494e-a1b3-f5a1df66c643" providerId="ADAL" clId="{2B3F6603-02AA-45E0-98B2-686F7E1D1363}" dt="2024-01-17T20:27:31.559" v="37314" actId="571"/>
          <ac:picMkLst>
            <pc:docMk/>
            <pc:sldMk cId="2517872443" sldId="427"/>
            <ac:picMk id="6" creationId="{20BAF723-0586-26CA-593B-FAF986AA3870}"/>
          </ac:picMkLst>
        </pc:picChg>
        <pc:picChg chg="add mod">
          <ac:chgData name="Kwanghoon Jeong" userId="f3d143b3-b9be-494e-a1b3-f5a1df66c643" providerId="ADAL" clId="{2B3F6603-02AA-45E0-98B2-686F7E1D1363}" dt="2024-01-17T20:27:31.559" v="37314" actId="571"/>
          <ac:picMkLst>
            <pc:docMk/>
            <pc:sldMk cId="2517872443" sldId="427"/>
            <ac:picMk id="7" creationId="{FF2FACAC-A825-F184-807F-ADCF43B67A5C}"/>
          </ac:picMkLst>
        </pc:picChg>
        <pc:picChg chg="mod">
          <ac:chgData name="Kwanghoon Jeong" userId="f3d143b3-b9be-494e-a1b3-f5a1df66c643" providerId="ADAL" clId="{2B3F6603-02AA-45E0-98B2-686F7E1D1363}" dt="2024-01-18T23:25:23.392" v="62147" actId="1076"/>
          <ac:picMkLst>
            <pc:docMk/>
            <pc:sldMk cId="2517872443" sldId="427"/>
            <ac:picMk id="8" creationId="{83B9515C-CCBF-7BAA-AEC0-6C7358E88757}"/>
          </ac:picMkLst>
        </pc:picChg>
        <pc:picChg chg="add mod">
          <ac:chgData name="Kwanghoon Jeong" userId="f3d143b3-b9be-494e-a1b3-f5a1df66c643" providerId="ADAL" clId="{2B3F6603-02AA-45E0-98B2-686F7E1D1363}" dt="2024-01-17T20:27:31.559" v="37314" actId="571"/>
          <ac:picMkLst>
            <pc:docMk/>
            <pc:sldMk cId="2517872443" sldId="427"/>
            <ac:picMk id="9" creationId="{6D5B9F4F-E512-B341-EBE0-0EA4FA38B0C9}"/>
          </ac:picMkLst>
        </pc:picChg>
        <pc:picChg chg="mod">
          <ac:chgData name="Kwanghoon Jeong" userId="f3d143b3-b9be-494e-a1b3-f5a1df66c643" providerId="ADAL" clId="{2B3F6603-02AA-45E0-98B2-686F7E1D1363}" dt="2024-01-18T00:15:02.848" v="47746" actId="1076"/>
          <ac:picMkLst>
            <pc:docMk/>
            <pc:sldMk cId="2517872443" sldId="427"/>
            <ac:picMk id="10" creationId="{24A584C3-568A-C089-B9D1-FCE6A73EA602}"/>
          </ac:picMkLst>
        </pc:picChg>
        <pc:picChg chg="add mod">
          <ac:chgData name="Kwanghoon Jeong" userId="f3d143b3-b9be-494e-a1b3-f5a1df66c643" providerId="ADAL" clId="{2B3F6603-02AA-45E0-98B2-686F7E1D1363}" dt="2024-01-17T20:28:21.133" v="37331" actId="1076"/>
          <ac:picMkLst>
            <pc:docMk/>
            <pc:sldMk cId="2517872443" sldId="427"/>
            <ac:picMk id="2050" creationId="{058EE0F4-8A8A-1431-43A5-003E0EDDA94E}"/>
          </ac:picMkLst>
        </pc:picChg>
        <pc:picChg chg="add del mod">
          <ac:chgData name="Kwanghoon Jeong" userId="f3d143b3-b9be-494e-a1b3-f5a1df66c643" providerId="ADAL" clId="{2B3F6603-02AA-45E0-98B2-686F7E1D1363}" dt="2024-01-17T20:27:01.385" v="37297" actId="478"/>
          <ac:picMkLst>
            <pc:docMk/>
            <pc:sldMk cId="2517872443" sldId="427"/>
            <ac:picMk id="2052" creationId="{1E58C7F5-4321-CFDF-5296-071F2E719423}"/>
          </ac:picMkLst>
        </pc:picChg>
        <pc:picChg chg="add mod">
          <ac:chgData name="Kwanghoon Jeong" userId="f3d143b3-b9be-494e-a1b3-f5a1df66c643" providerId="ADAL" clId="{2B3F6603-02AA-45E0-98B2-686F7E1D1363}" dt="2024-01-17T20:28:13.350" v="37329" actId="1076"/>
          <ac:picMkLst>
            <pc:docMk/>
            <pc:sldMk cId="2517872443" sldId="427"/>
            <ac:picMk id="2054" creationId="{4DD2B3C5-4FDC-EEA7-F27B-A5821DEEBE52}"/>
          </ac:picMkLst>
        </pc:picChg>
        <pc:picChg chg="add mod">
          <ac:chgData name="Kwanghoon Jeong" userId="f3d143b3-b9be-494e-a1b3-f5a1df66c643" providerId="ADAL" clId="{2B3F6603-02AA-45E0-98B2-686F7E1D1363}" dt="2024-01-18T23:25:24.895" v="62148" actId="1076"/>
          <ac:picMkLst>
            <pc:docMk/>
            <pc:sldMk cId="2517872443" sldId="427"/>
            <ac:picMk id="2056" creationId="{23B26CD4-AB72-ADA9-6FBC-4BE5A0FBD7A2}"/>
          </ac:picMkLst>
        </pc:picChg>
        <pc:picChg chg="add mod">
          <ac:chgData name="Kwanghoon Jeong" userId="f3d143b3-b9be-494e-a1b3-f5a1df66c643" providerId="ADAL" clId="{2B3F6603-02AA-45E0-98B2-686F7E1D1363}" dt="2024-01-17T20:28:20.544" v="37330" actId="1076"/>
          <ac:picMkLst>
            <pc:docMk/>
            <pc:sldMk cId="2517872443" sldId="427"/>
            <ac:picMk id="2058" creationId="{D122FEC0-F0F0-15D0-5C01-C83C2F2A4FE9}"/>
          </ac:picMkLst>
        </pc:picChg>
      </pc:sldChg>
      <pc:sldChg chg="addSp delSp modSp add mod ord modAnim modNotesTx">
        <pc:chgData name="Kwanghoon Jeong" userId="f3d143b3-b9be-494e-a1b3-f5a1df66c643" providerId="ADAL" clId="{2B3F6603-02AA-45E0-98B2-686F7E1D1363}" dt="2024-01-25T18:41:42.290" v="76770" actId="20577"/>
        <pc:sldMkLst>
          <pc:docMk/>
          <pc:sldMk cId="3252081660" sldId="428"/>
        </pc:sldMkLst>
        <pc:spChg chg="mod">
          <ac:chgData name="Kwanghoon Jeong" userId="f3d143b3-b9be-494e-a1b3-f5a1df66c643" providerId="ADAL" clId="{2B3F6603-02AA-45E0-98B2-686F7E1D1363}" dt="2024-01-15T23:10:08.795" v="12271" actId="20577"/>
          <ac:spMkLst>
            <pc:docMk/>
            <pc:sldMk cId="3252081660" sldId="428"/>
            <ac:spMk id="2" creationId="{B9203399-95BD-4CFE-8CFD-C946781611D1}"/>
          </ac:spMkLst>
        </pc:spChg>
        <pc:spChg chg="mod">
          <ac:chgData name="Kwanghoon Jeong" userId="f3d143b3-b9be-494e-a1b3-f5a1df66c643" providerId="ADAL" clId="{2B3F6603-02AA-45E0-98B2-686F7E1D1363}" dt="2024-01-24T16:28:46.230" v="64191" actId="14100"/>
          <ac:spMkLst>
            <pc:docMk/>
            <pc:sldMk cId="3252081660" sldId="428"/>
            <ac:spMk id="3" creationId="{A3959629-0155-4FF7-95AD-994187140C86}"/>
          </ac:spMkLst>
        </pc:spChg>
        <pc:spChg chg="mod">
          <ac:chgData name="Kwanghoon Jeong" userId="f3d143b3-b9be-494e-a1b3-f5a1df66c643" providerId="ADAL" clId="{2B3F6603-02AA-45E0-98B2-686F7E1D1363}" dt="2024-01-16T17:11:58.903" v="18121" actId="20577"/>
          <ac:spMkLst>
            <pc:docMk/>
            <pc:sldMk cId="3252081660" sldId="428"/>
            <ac:spMk id="4" creationId="{4F7A5649-51EB-E9CC-0C34-EB6A19E054CB}"/>
          </ac:spMkLst>
        </pc:spChg>
        <pc:spChg chg="mod">
          <ac:chgData name="Kwanghoon Jeong" userId="f3d143b3-b9be-494e-a1b3-f5a1df66c643" providerId="ADAL" clId="{2B3F6603-02AA-45E0-98B2-686F7E1D1363}" dt="2024-01-25T18:41:42.290" v="76770" actId="20577"/>
          <ac:spMkLst>
            <pc:docMk/>
            <pc:sldMk cId="3252081660" sldId="428"/>
            <ac:spMk id="5" creationId="{6B87E170-76D9-5AD9-989C-F982C34B9FB0}"/>
          </ac:spMkLst>
        </pc:spChg>
        <pc:spChg chg="del mod">
          <ac:chgData name="Kwanghoon Jeong" userId="f3d143b3-b9be-494e-a1b3-f5a1df66c643" providerId="ADAL" clId="{2B3F6603-02AA-45E0-98B2-686F7E1D1363}" dt="2024-01-16T17:11:45.135" v="18111" actId="478"/>
          <ac:spMkLst>
            <pc:docMk/>
            <pc:sldMk cId="3252081660" sldId="428"/>
            <ac:spMk id="6" creationId="{390C33FB-C99A-A550-6905-2020202AFF6E}"/>
          </ac:spMkLst>
        </pc:spChg>
        <pc:spChg chg="mod">
          <ac:chgData name="Kwanghoon Jeong" userId="f3d143b3-b9be-494e-a1b3-f5a1df66c643" providerId="ADAL" clId="{2B3F6603-02AA-45E0-98B2-686F7E1D1363}" dt="2024-01-16T04:16:05.244" v="14393" actId="165"/>
          <ac:spMkLst>
            <pc:docMk/>
            <pc:sldMk cId="3252081660" sldId="428"/>
            <ac:spMk id="7" creationId="{B6CBF0F0-15D1-6E56-F42F-3DBF2BF2E848}"/>
          </ac:spMkLst>
        </pc:spChg>
        <pc:spChg chg="del mod">
          <ac:chgData name="Kwanghoon Jeong" userId="f3d143b3-b9be-494e-a1b3-f5a1df66c643" providerId="ADAL" clId="{2B3F6603-02AA-45E0-98B2-686F7E1D1363}" dt="2024-01-16T17:11:22.422" v="18100" actId="478"/>
          <ac:spMkLst>
            <pc:docMk/>
            <pc:sldMk cId="3252081660" sldId="428"/>
            <ac:spMk id="8" creationId="{55E6E532-C6B7-CAA6-D0FC-52C93E6659F8}"/>
          </ac:spMkLst>
        </pc:spChg>
        <pc:spChg chg="mod">
          <ac:chgData name="Kwanghoon Jeong" userId="f3d143b3-b9be-494e-a1b3-f5a1df66c643" providerId="ADAL" clId="{2B3F6603-02AA-45E0-98B2-686F7E1D1363}" dt="2024-01-15T21:24:25.688" v="8516" actId="164"/>
          <ac:spMkLst>
            <pc:docMk/>
            <pc:sldMk cId="3252081660" sldId="428"/>
            <ac:spMk id="17" creationId="{86A8C690-4E75-7C08-65ED-B1188B2C7FFB}"/>
          </ac:spMkLst>
        </pc:spChg>
        <pc:spChg chg="mod">
          <ac:chgData name="Kwanghoon Jeong" userId="f3d143b3-b9be-494e-a1b3-f5a1df66c643" providerId="ADAL" clId="{2B3F6603-02AA-45E0-98B2-686F7E1D1363}" dt="2024-01-15T21:24:25.688" v="8516" actId="164"/>
          <ac:spMkLst>
            <pc:docMk/>
            <pc:sldMk cId="3252081660" sldId="428"/>
            <ac:spMk id="22" creationId="{C25636DF-17AE-70A5-8F4B-39AA7B3DE341}"/>
          </ac:spMkLst>
        </pc:spChg>
        <pc:spChg chg="mod">
          <ac:chgData name="Kwanghoon Jeong" userId="f3d143b3-b9be-494e-a1b3-f5a1df66c643" providerId="ADAL" clId="{2B3F6603-02AA-45E0-98B2-686F7E1D1363}" dt="2024-01-16T03:56:01.531" v="14086" actId="1076"/>
          <ac:spMkLst>
            <pc:docMk/>
            <pc:sldMk cId="3252081660" sldId="428"/>
            <ac:spMk id="24" creationId="{4F0DBE2C-5552-AC93-099D-BC271070517A}"/>
          </ac:spMkLst>
        </pc:spChg>
        <pc:spChg chg="mod">
          <ac:chgData name="Kwanghoon Jeong" userId="f3d143b3-b9be-494e-a1b3-f5a1df66c643" providerId="ADAL" clId="{2B3F6603-02AA-45E0-98B2-686F7E1D1363}" dt="2024-01-16T04:16:05.244" v="14393" actId="165"/>
          <ac:spMkLst>
            <pc:docMk/>
            <pc:sldMk cId="3252081660" sldId="428"/>
            <ac:spMk id="25" creationId="{BDFF0B85-7090-25BC-F0BF-0142A8AD3EFD}"/>
          </ac:spMkLst>
        </pc:spChg>
        <pc:spChg chg="mod">
          <ac:chgData name="Kwanghoon Jeong" userId="f3d143b3-b9be-494e-a1b3-f5a1df66c643" providerId="ADAL" clId="{2B3F6603-02AA-45E0-98B2-686F7E1D1363}" dt="2024-01-16T04:16:05.244" v="14393" actId="165"/>
          <ac:spMkLst>
            <pc:docMk/>
            <pc:sldMk cId="3252081660" sldId="428"/>
            <ac:spMk id="26" creationId="{CAA20225-6BDD-2DA2-F486-F1682C81537E}"/>
          </ac:spMkLst>
        </pc:spChg>
        <pc:spChg chg="mod">
          <ac:chgData name="Kwanghoon Jeong" userId="f3d143b3-b9be-494e-a1b3-f5a1df66c643" providerId="ADAL" clId="{2B3F6603-02AA-45E0-98B2-686F7E1D1363}" dt="2024-01-16T04:16:05.244" v="14393" actId="165"/>
          <ac:spMkLst>
            <pc:docMk/>
            <pc:sldMk cId="3252081660" sldId="428"/>
            <ac:spMk id="27" creationId="{17965726-6948-44E6-525B-CA17692C5AAC}"/>
          </ac:spMkLst>
        </pc:spChg>
        <pc:spChg chg="mod">
          <ac:chgData name="Kwanghoon Jeong" userId="f3d143b3-b9be-494e-a1b3-f5a1df66c643" providerId="ADAL" clId="{2B3F6603-02AA-45E0-98B2-686F7E1D1363}" dt="2024-01-15T21:30:26.831" v="8563" actId="207"/>
          <ac:spMkLst>
            <pc:docMk/>
            <pc:sldMk cId="3252081660" sldId="428"/>
            <ac:spMk id="28" creationId="{5526599F-D4E9-75F5-70B1-5D403386742F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34" creationId="{0A36878B-7EA4-C7B1-9982-B1AF0AE1CBB6}"/>
          </ac:spMkLst>
        </pc:spChg>
        <pc:spChg chg="mod">
          <ac:chgData name="Kwanghoon Jeong" userId="f3d143b3-b9be-494e-a1b3-f5a1df66c643" providerId="ADAL" clId="{2B3F6603-02AA-45E0-98B2-686F7E1D1363}" dt="2024-01-15T21:30:26.831" v="8563" actId="207"/>
          <ac:spMkLst>
            <pc:docMk/>
            <pc:sldMk cId="3252081660" sldId="428"/>
            <ac:spMk id="36" creationId="{1E878F05-612C-2CD1-347A-BA3CDD46FF23}"/>
          </ac:spMkLst>
        </pc:spChg>
        <pc:spChg chg="mod">
          <ac:chgData name="Kwanghoon Jeong" userId="f3d143b3-b9be-494e-a1b3-f5a1df66c643" providerId="ADAL" clId="{2B3F6603-02AA-45E0-98B2-686F7E1D1363}" dt="2024-01-16T04:16:05.244" v="14393" actId="165"/>
          <ac:spMkLst>
            <pc:docMk/>
            <pc:sldMk cId="3252081660" sldId="428"/>
            <ac:spMk id="37" creationId="{AE5E3EC8-C9BC-AF61-AFF8-5DE1F7DDF522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38" creationId="{523F5CDD-C015-9D25-0AF6-28875D7504F5}"/>
          </ac:spMkLst>
        </pc:spChg>
        <pc:spChg chg="mod">
          <ac:chgData name="Kwanghoon Jeong" userId="f3d143b3-b9be-494e-a1b3-f5a1df66c643" providerId="ADAL" clId="{2B3F6603-02AA-45E0-98B2-686F7E1D1363}" dt="2024-01-15T21:24:25.688" v="8516" actId="164"/>
          <ac:spMkLst>
            <pc:docMk/>
            <pc:sldMk cId="3252081660" sldId="428"/>
            <ac:spMk id="39" creationId="{0CF3890A-8F49-681A-6551-67231B2E993A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40" creationId="{95E4718A-838D-ADC4-44F8-5001319526E1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41" creationId="{EF591D45-C6E6-0741-DE8D-5029BDC7B4B9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42" creationId="{8A266137-5030-414F-AF43-767662FC8BA1}"/>
          </ac:spMkLst>
        </pc:spChg>
        <pc:spChg chg="mod">
          <ac:chgData name="Kwanghoon Jeong" userId="f3d143b3-b9be-494e-a1b3-f5a1df66c643" providerId="ADAL" clId="{2B3F6603-02AA-45E0-98B2-686F7E1D1363}" dt="2024-01-16T04:16:05.244" v="14393" actId="165"/>
          <ac:spMkLst>
            <pc:docMk/>
            <pc:sldMk cId="3252081660" sldId="428"/>
            <ac:spMk id="43" creationId="{6EFE55A2-2D57-13FC-97B9-C615585683A5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44" creationId="{D01427D0-1F32-3733-072B-55D489240F63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45" creationId="{76DA0A2C-EE68-E37F-716E-31F65EB69A57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46" creationId="{BB3DAC06-3CF0-05D8-73A3-34F9FCB3806A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47" creationId="{F6AC3E6E-D9ED-EA88-3318-931465C823B5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48" creationId="{21B34446-4A0D-EB78-EFDB-DD53F8426107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49" creationId="{AB690921-B91A-038D-1CA1-B4A5227D4A1C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50" creationId="{DBF22238-933B-F0B5-8CBC-89E28A24C273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51" creationId="{D097C929-B736-1FA8-680C-C5C62C0B79F8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52" creationId="{580E6489-4D85-C199-D6BA-79EA4670B6CA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53" creationId="{44EE8F18-3417-0939-3F5F-2CA12515F2A6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54" creationId="{C0536DB4-D187-B5B0-AECE-1D8532B382F5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56" creationId="{E87809D7-3FA1-7660-41FD-FE871CEE5436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57" creationId="{54E882C9-C5D6-C9FF-2F1B-EB951D96DFB8}"/>
          </ac:spMkLst>
        </pc:spChg>
        <pc:spChg chg="add del mod">
          <ac:chgData name="Kwanghoon Jeong" userId="f3d143b3-b9be-494e-a1b3-f5a1df66c643" providerId="ADAL" clId="{2B3F6603-02AA-45E0-98B2-686F7E1D1363}" dt="2024-01-15T21:15:38.726" v="8384" actId="478"/>
          <ac:spMkLst>
            <pc:docMk/>
            <pc:sldMk cId="3252081660" sldId="428"/>
            <ac:spMk id="61" creationId="{47073598-E015-A287-C52C-CEE0EED0A4E7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63" creationId="{FD943A98-51D7-5E48-FADC-C598023BF188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64" creationId="{A8E6266C-904B-D03A-AA11-D96EB74B1E23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65" creationId="{82820404-529D-624A-2990-2606C25BB624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66" creationId="{CA8B17BB-4337-013A-07BD-B28DE0731443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67" creationId="{CB8B8964-C0DF-937C-2E54-ECB4CDA9C4C4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68" creationId="{2F26ABD3-C470-241A-791E-4089C6DA122E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69" creationId="{0D9C98B7-6E55-4A4E-7600-C782FC2A5E71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70" creationId="{8A17000E-BC31-8874-7E7F-67088491CBA6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71" creationId="{FA218504-A8DC-FB4F-4E42-99B7E6193784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72" creationId="{EE918C3E-677C-245C-42DA-6B77313F1086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73" creationId="{6119CB2A-C01D-530F-AA47-938445223AD2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74" creationId="{1FBE208A-59B8-F8DA-7997-DD066B34A085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75" creationId="{4A725F5E-BE93-3138-0D24-FF013F535A30}"/>
          </ac:spMkLst>
        </pc:spChg>
        <pc:spChg chg="add del mod">
          <ac:chgData name="Kwanghoon Jeong" userId="f3d143b3-b9be-494e-a1b3-f5a1df66c643" providerId="ADAL" clId="{2B3F6603-02AA-45E0-98B2-686F7E1D1363}" dt="2024-01-15T21:15:38.726" v="8384" actId="478"/>
          <ac:spMkLst>
            <pc:docMk/>
            <pc:sldMk cId="3252081660" sldId="428"/>
            <ac:spMk id="76" creationId="{443A594C-F167-FDD3-040A-E2806397B1C3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78" creationId="{BA724E92-787E-5584-3261-8FFE2C841A60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79" creationId="{D6604B15-3193-69B6-C5A4-DD0DA355EA64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0" creationId="{64151560-0859-4892-0769-A3D3D557B34B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1" creationId="{6CC95B35-3155-5783-736F-B80F8D3B9CD9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2" creationId="{169286A0-2C43-18D1-B3E6-C24278ED8A0F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3" creationId="{B5BF6349-42A3-7EEF-6B56-FDA4D3DE393C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4" creationId="{4B2684EE-AE30-C971-9081-9C90D1C97808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5" creationId="{D2726CDB-C8C8-AD90-C720-422D017D74C4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6" creationId="{C006EA22-E800-2E3A-3FA6-5A75D5ECB02E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7" creationId="{77563444-9BFD-70F0-AA0B-BA9CEC23C9CA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8" creationId="{9DBA0F74-3EA7-4A40-4D49-9F602EFEE20B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89" creationId="{CC681E3A-37BB-069D-E4AE-D686A995CA82}"/>
          </ac:spMkLst>
        </pc:spChg>
        <pc:spChg chg="mod">
          <ac:chgData name="Kwanghoon Jeong" userId="f3d143b3-b9be-494e-a1b3-f5a1df66c643" providerId="ADAL" clId="{2B3F6603-02AA-45E0-98B2-686F7E1D1363}" dt="2024-01-15T21:13:30.257" v="8363" actId="571"/>
          <ac:spMkLst>
            <pc:docMk/>
            <pc:sldMk cId="3252081660" sldId="428"/>
            <ac:spMk id="90" creationId="{FB72B257-A0EE-573D-50F1-11DCB9F732B9}"/>
          </ac:spMkLst>
        </pc:spChg>
        <pc:spChg chg="add del mod">
          <ac:chgData name="Kwanghoon Jeong" userId="f3d143b3-b9be-494e-a1b3-f5a1df66c643" providerId="ADAL" clId="{2B3F6603-02AA-45E0-98B2-686F7E1D1363}" dt="2024-01-15T21:15:38.726" v="8384" actId="478"/>
          <ac:spMkLst>
            <pc:docMk/>
            <pc:sldMk cId="3252081660" sldId="428"/>
            <ac:spMk id="91" creationId="{8049762E-9CE3-06C4-9559-5D589C7DEFB2}"/>
          </ac:spMkLst>
        </pc:spChg>
        <pc:spChg chg="add del mod">
          <ac:chgData name="Kwanghoon Jeong" userId="f3d143b3-b9be-494e-a1b3-f5a1df66c643" providerId="ADAL" clId="{2B3F6603-02AA-45E0-98B2-686F7E1D1363}" dt="2024-01-15T21:15:38.726" v="8384" actId="478"/>
          <ac:spMkLst>
            <pc:docMk/>
            <pc:sldMk cId="3252081660" sldId="428"/>
            <ac:spMk id="92" creationId="{163EC22F-6F9C-4C78-3263-944E37BD3D43}"/>
          </ac:spMkLst>
        </pc:spChg>
        <pc:spChg chg="add del mod">
          <ac:chgData name="Kwanghoon Jeong" userId="f3d143b3-b9be-494e-a1b3-f5a1df66c643" providerId="ADAL" clId="{2B3F6603-02AA-45E0-98B2-686F7E1D1363}" dt="2024-01-15T21:15:38.726" v="8384" actId="478"/>
          <ac:spMkLst>
            <pc:docMk/>
            <pc:sldMk cId="3252081660" sldId="428"/>
            <ac:spMk id="93" creationId="{7E4B2BF8-FEF2-8E3B-5399-31B0C2CDDD0A}"/>
          </ac:spMkLst>
        </pc:spChg>
        <pc:spChg chg="mod">
          <ac:chgData name="Kwanghoon Jeong" userId="f3d143b3-b9be-494e-a1b3-f5a1df66c643" providerId="ADAL" clId="{2B3F6603-02AA-45E0-98B2-686F7E1D1363}" dt="2024-01-15T21:24:25.688" v="8516" actId="164"/>
          <ac:spMkLst>
            <pc:docMk/>
            <pc:sldMk cId="3252081660" sldId="428"/>
            <ac:spMk id="94" creationId="{966B1A6E-CB4E-2184-CDAC-3D5627E356D6}"/>
          </ac:spMkLst>
        </pc:spChg>
        <pc:spChg chg="add del mod">
          <ac:chgData name="Kwanghoon Jeong" userId="f3d143b3-b9be-494e-a1b3-f5a1df66c643" providerId="ADAL" clId="{2B3F6603-02AA-45E0-98B2-686F7E1D1363}" dt="2024-01-15T21:15:38.726" v="8384" actId="478"/>
          <ac:spMkLst>
            <pc:docMk/>
            <pc:sldMk cId="3252081660" sldId="428"/>
            <ac:spMk id="95" creationId="{10597DDC-64BB-E273-1DB7-C753BAAFDAB5}"/>
          </ac:spMkLst>
        </pc:spChg>
        <pc:spChg chg="mod">
          <ac:chgData name="Kwanghoon Jeong" userId="f3d143b3-b9be-494e-a1b3-f5a1df66c643" providerId="ADAL" clId="{2B3F6603-02AA-45E0-98B2-686F7E1D1363}" dt="2024-01-15T21:24:25.688" v="8516" actId="164"/>
          <ac:spMkLst>
            <pc:docMk/>
            <pc:sldMk cId="3252081660" sldId="428"/>
            <ac:spMk id="96" creationId="{995E2864-D863-7B6D-A14B-223116CD790E}"/>
          </ac:spMkLst>
        </pc:spChg>
        <pc:spChg chg="mod">
          <ac:chgData name="Kwanghoon Jeong" userId="f3d143b3-b9be-494e-a1b3-f5a1df66c643" providerId="ADAL" clId="{2B3F6603-02AA-45E0-98B2-686F7E1D1363}" dt="2024-01-15T21:24:25.688" v="8516" actId="164"/>
          <ac:spMkLst>
            <pc:docMk/>
            <pc:sldMk cId="3252081660" sldId="428"/>
            <ac:spMk id="97" creationId="{3784DD3A-A74B-AE25-6540-5E94BD618F15}"/>
          </ac:spMkLst>
        </pc:spChg>
        <pc:spChg chg="del mod topLvl">
          <ac:chgData name="Kwanghoon Jeong" userId="f3d143b3-b9be-494e-a1b3-f5a1df66c643" providerId="ADAL" clId="{2B3F6603-02AA-45E0-98B2-686F7E1D1363}" dt="2024-01-15T21:22:50.559" v="8473" actId="478"/>
          <ac:spMkLst>
            <pc:docMk/>
            <pc:sldMk cId="3252081660" sldId="428"/>
            <ac:spMk id="124" creationId="{872666E1-2D3C-6723-EED9-D601C63E77ED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35" creationId="{5185CCA6-E547-0FC2-AB7C-CB586BCAD455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40" creationId="{2A56C578-F925-E77B-4FF6-B5BF20137309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41" creationId="{DF36236C-455D-CDEC-73A7-4CF28D114B35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43" creationId="{B4B397BF-1B78-9604-E38E-ACC13FB376FA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46" creationId="{D6EEC050-4FED-E708-B93D-2782C72C8BFB}"/>
          </ac:spMkLst>
        </pc:spChg>
        <pc:spChg chg="mod">
          <ac:chgData name="Kwanghoon Jeong" userId="f3d143b3-b9be-494e-a1b3-f5a1df66c643" providerId="ADAL" clId="{2B3F6603-02AA-45E0-98B2-686F7E1D1363}" dt="2024-01-15T22:39:52.077" v="11482" actId="164"/>
          <ac:spMkLst>
            <pc:docMk/>
            <pc:sldMk cId="3252081660" sldId="428"/>
            <ac:spMk id="147" creationId="{69CAB1EE-62A5-FFC5-E367-5199DA454959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48" creationId="{74C59052-9693-1003-C847-4FED1FE32EEC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49" creationId="{2EAFFE6D-AE7C-61C2-812E-A4E292DBB12A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51" creationId="{54D5D664-8ED0-C3D3-21B4-75A135C55BD7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52" creationId="{89E3F412-C034-B413-0068-ADE6568B0944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53" creationId="{36A4F6DF-C8B9-3653-CBCD-3BCCA2494E6E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54" creationId="{46C1988E-6C2B-5D44-BCD4-DDCACE2611F7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55" creationId="{CB735423-28B1-5E00-F6DA-D96D0012DBB0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56" creationId="{96BA8D9F-C998-5555-B7A0-344FAC309AFA}"/>
          </ac:spMkLst>
        </pc:spChg>
        <pc:spChg chg="mod">
          <ac:chgData name="Kwanghoon Jeong" userId="f3d143b3-b9be-494e-a1b3-f5a1df66c643" providerId="ADAL" clId="{2B3F6603-02AA-45E0-98B2-686F7E1D1363}" dt="2024-01-15T22:39:52.077" v="11482" actId="164"/>
          <ac:spMkLst>
            <pc:docMk/>
            <pc:sldMk cId="3252081660" sldId="428"/>
            <ac:spMk id="157" creationId="{DA1EA93F-D17E-BC4F-280F-C0E591B625D5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72" creationId="{4F88755A-9CDE-0A06-5F99-E85345A89164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73" creationId="{97A66661-D8F5-1ECA-643B-75C276B8F674}"/>
          </ac:spMkLst>
        </pc:spChg>
        <pc:spChg chg="mod">
          <ac:chgData name="Kwanghoon Jeong" userId="f3d143b3-b9be-494e-a1b3-f5a1df66c643" providerId="ADAL" clId="{2B3F6603-02AA-45E0-98B2-686F7E1D1363}" dt="2024-01-15T22:39:52.077" v="11482" actId="164"/>
          <ac:spMkLst>
            <pc:docMk/>
            <pc:sldMk cId="3252081660" sldId="428"/>
            <ac:spMk id="176" creationId="{CF9320B3-105B-2B05-0B2B-FD6CFE35E0F5}"/>
          </ac:spMkLst>
        </pc:spChg>
        <pc:spChg chg="del mod">
          <ac:chgData name="Kwanghoon Jeong" userId="f3d143b3-b9be-494e-a1b3-f5a1df66c643" providerId="ADAL" clId="{2B3F6603-02AA-45E0-98B2-686F7E1D1363}" dt="2024-01-15T21:23:25.196" v="8504" actId="478"/>
          <ac:spMkLst>
            <pc:docMk/>
            <pc:sldMk cId="3252081660" sldId="428"/>
            <ac:spMk id="177" creationId="{45459FFF-5DED-E829-6BDA-29D4A8E3BF9F}"/>
          </ac:spMkLst>
        </pc:spChg>
        <pc:spChg chg="mod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178" creationId="{868FB263-40B5-7F9F-9AA2-2F8BD3A57139}"/>
          </ac:spMkLst>
        </pc:spChg>
        <pc:spChg chg="del">
          <ac:chgData name="Kwanghoon Jeong" userId="f3d143b3-b9be-494e-a1b3-f5a1df66c643" providerId="ADAL" clId="{2B3F6603-02AA-45E0-98B2-686F7E1D1363}" dt="2024-01-15T21:15:11.822" v="8381" actId="478"/>
          <ac:spMkLst>
            <pc:docMk/>
            <pc:sldMk cId="3252081660" sldId="428"/>
            <ac:spMk id="180" creationId="{0C0B1CC2-9D76-AC39-AA32-DD8D9CD3A5AC}"/>
          </ac:spMkLst>
        </pc:spChg>
        <pc:spChg chg="mod">
          <ac:chgData name="Kwanghoon Jeong" userId="f3d143b3-b9be-494e-a1b3-f5a1df66c643" providerId="ADAL" clId="{2B3F6603-02AA-45E0-98B2-686F7E1D1363}" dt="2024-01-15T21:30:02.543" v="8559" actId="1076"/>
          <ac:spMkLst>
            <pc:docMk/>
            <pc:sldMk cId="3252081660" sldId="428"/>
            <ac:spMk id="196" creationId="{B0ACAD35-E04D-F5DB-AD8C-6FE2E5E3E90E}"/>
          </ac:spMkLst>
        </pc:spChg>
        <pc:spChg chg="mod">
          <ac:chgData name="Kwanghoon Jeong" userId="f3d143b3-b9be-494e-a1b3-f5a1df66c643" providerId="ADAL" clId="{2B3F6603-02AA-45E0-98B2-686F7E1D1363}" dt="2024-01-15T22:39:52.077" v="11482" actId="164"/>
          <ac:spMkLst>
            <pc:docMk/>
            <pc:sldMk cId="3252081660" sldId="428"/>
            <ac:spMk id="198" creationId="{F21FA02F-7C62-6467-BD70-42A4F958E7D5}"/>
          </ac:spMkLst>
        </pc:spChg>
        <pc:spChg chg="mod">
          <ac:chgData name="Kwanghoon Jeong" userId="f3d143b3-b9be-494e-a1b3-f5a1df66c643" providerId="ADAL" clId="{2B3F6603-02AA-45E0-98B2-686F7E1D1363}" dt="2024-01-15T21:26:12.360" v="8532" actId="1076"/>
          <ac:spMkLst>
            <pc:docMk/>
            <pc:sldMk cId="3252081660" sldId="428"/>
            <ac:spMk id="200" creationId="{A01E4F93-4503-2357-1856-C5F81381578D}"/>
          </ac:spMkLst>
        </pc:spChg>
        <pc:spChg chg="add del mod">
          <ac:chgData name="Kwanghoon Jeong" userId="f3d143b3-b9be-494e-a1b3-f5a1df66c643" providerId="ADAL" clId="{2B3F6603-02AA-45E0-98B2-686F7E1D1363}" dt="2024-01-15T21:25:09.982" v="8523" actId="478"/>
          <ac:spMkLst>
            <pc:docMk/>
            <pc:sldMk cId="3252081660" sldId="428"/>
            <ac:spMk id="201" creationId="{5BD326C9-BAE7-F8F0-BF5B-4AC4C63E6377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03" creationId="{EA746965-8CFD-FB40-FA25-A4574842A477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07" creationId="{E6E9B53A-48F5-D728-9038-BB6063B31851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08" creationId="{28ACE951-83FE-6E50-4831-2C95FEC2592D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09" creationId="{DD55C342-418D-4F54-E40F-D978BAB1802C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10" creationId="{C00596DD-F213-FAA5-B3D9-F2AE229BCB2B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11" creationId="{FF71ADCC-4B57-F52D-BB8F-408F3E473C62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12" creationId="{AF9430B1-6D65-9032-06EA-BEC0ED975EE0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13" creationId="{11E25F3B-C9EA-1438-9C36-0DCD9620D675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14" creationId="{2915298A-CCF6-1EF3-525B-A266A2C70137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15" creationId="{389719FB-2573-5F52-7D29-8BBBF2FB02BF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16" creationId="{B9FA0FCF-CDD1-259D-92F8-3E719BE4C01F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17" creationId="{E77B35C7-1540-5AFC-D0FB-B37C5672E28B}"/>
          </ac:spMkLst>
        </pc:spChg>
        <pc:spChg chg="mod">
          <ac:chgData name="Kwanghoon Jeong" userId="f3d143b3-b9be-494e-a1b3-f5a1df66c643" providerId="ADAL" clId="{2B3F6603-02AA-45E0-98B2-686F7E1D1363}" dt="2024-01-15T21:15:55.074" v="8385" actId="571"/>
          <ac:spMkLst>
            <pc:docMk/>
            <pc:sldMk cId="3252081660" sldId="428"/>
            <ac:spMk id="218" creationId="{369D463F-33EF-40CC-29FD-C625D0735080}"/>
          </ac:spMkLst>
        </pc:spChg>
        <pc:spChg chg="add 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19" creationId="{B093883F-5058-A58E-FDBE-F08A00A253EB}"/>
          </ac:spMkLst>
        </pc:spChg>
        <pc:spChg chg="add 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20" creationId="{91D136E5-BF0C-E702-BB9E-10B19D226134}"/>
          </ac:spMkLst>
        </pc:spChg>
        <pc:spChg chg="add mod or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21" creationId="{7F8C912B-56C5-E068-DE51-2A28370B3A5C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23" creationId="{75ECB28C-DFA9-9205-E011-C4EA9986C1E3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24" creationId="{6699B854-F4E6-0C89-0F89-5E7A53BDDF69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25" creationId="{85A274FC-28CA-428E-76E8-EED9F9DC60DB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26" creationId="{06762AB2-D2A1-9F9C-179C-E2011125CDC8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27" creationId="{C773B7BF-A250-EEEC-1A37-AA186CE331AF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28" creationId="{50A34B29-A937-B488-2B93-943A428BA489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29" creationId="{468C1974-CA54-A6E4-3F46-109EBF44A2EC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30" creationId="{04CC2653-D546-94C2-5CC4-5D29A63232EE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31" creationId="{C48482C7-F265-49EC-7183-5278AE35E5D4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32" creationId="{A1421DA6-9EFC-36F4-7F63-282C44770E03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33" creationId="{AF7E4057-1FBF-267F-11AD-7F6E6E536612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34" creationId="{6C12A888-5A1A-30CE-B324-BEB12A5CC09E}"/>
          </ac:spMkLst>
        </pc:spChg>
        <pc:spChg chg="mod topLvl">
          <ac:chgData name="Kwanghoon Jeong" userId="f3d143b3-b9be-494e-a1b3-f5a1df66c643" providerId="ADAL" clId="{2B3F6603-02AA-45E0-98B2-686F7E1D1363}" dt="2024-01-16T04:15:24.258" v="14385" actId="165"/>
          <ac:spMkLst>
            <pc:docMk/>
            <pc:sldMk cId="3252081660" sldId="428"/>
            <ac:spMk id="235" creationId="{15680160-05C9-B7FC-298F-A3244B117F81}"/>
          </ac:spMkLst>
        </pc:spChg>
        <pc:spChg chg="del">
          <ac:chgData name="Kwanghoon Jeong" userId="f3d143b3-b9be-494e-a1b3-f5a1df66c643" providerId="ADAL" clId="{2B3F6603-02AA-45E0-98B2-686F7E1D1363}" dt="2024-01-15T21:14:36.693" v="8373" actId="478"/>
          <ac:spMkLst>
            <pc:docMk/>
            <pc:sldMk cId="3252081660" sldId="428"/>
            <ac:spMk id="271" creationId="{366330BA-D39B-2860-F73B-C65697D81ED2}"/>
          </ac:spMkLst>
        </pc:spChg>
        <pc:spChg chg="add mod ord">
          <ac:chgData name="Kwanghoon Jeong" userId="f3d143b3-b9be-494e-a1b3-f5a1df66c643" providerId="ADAL" clId="{2B3F6603-02AA-45E0-98B2-686F7E1D1363}" dt="2024-01-16T04:26:35.898" v="15044" actId="20577"/>
          <ac:spMkLst>
            <pc:docMk/>
            <pc:sldMk cId="3252081660" sldId="428"/>
            <ac:spMk id="285" creationId="{D333F4FC-86BF-A38D-EBFB-A660DCBF084D}"/>
          </ac:spMkLst>
        </pc:spChg>
        <pc:spChg chg="mod topLvl">
          <ac:chgData name="Kwanghoon Jeong" userId="f3d143b3-b9be-494e-a1b3-f5a1df66c643" providerId="ADAL" clId="{2B3F6603-02AA-45E0-98B2-686F7E1D1363}" dt="2024-01-16T17:29:06.638" v="18674" actId="165"/>
          <ac:spMkLst>
            <pc:docMk/>
            <pc:sldMk cId="3252081660" sldId="428"/>
            <ac:spMk id="291" creationId="{390A2359-7670-E5CB-4984-BE4ACBCA806A}"/>
          </ac:spMkLst>
        </pc:spChg>
        <pc:spChg chg="del mod">
          <ac:chgData name="Kwanghoon Jeong" userId="f3d143b3-b9be-494e-a1b3-f5a1df66c643" providerId="ADAL" clId="{2B3F6603-02AA-45E0-98B2-686F7E1D1363}" dt="2024-01-15T23:06:14.869" v="12174" actId="478"/>
          <ac:spMkLst>
            <pc:docMk/>
            <pc:sldMk cId="3252081660" sldId="428"/>
            <ac:spMk id="292" creationId="{5BB34437-D300-F637-701C-28C4D0BF6253}"/>
          </ac:spMkLst>
        </pc:spChg>
        <pc:spChg chg="del mod topLvl">
          <ac:chgData name="Kwanghoon Jeong" userId="f3d143b3-b9be-494e-a1b3-f5a1df66c643" providerId="ADAL" clId="{2B3F6603-02AA-45E0-98B2-686F7E1D1363}" dt="2024-01-15T23:06:22.870" v="12179" actId="478"/>
          <ac:spMkLst>
            <pc:docMk/>
            <pc:sldMk cId="3252081660" sldId="428"/>
            <ac:spMk id="293" creationId="{34D37399-3148-78AB-F78F-B00737464F12}"/>
          </ac:spMkLst>
        </pc:spChg>
        <pc:grpChg chg="add del mod">
          <ac:chgData name="Kwanghoon Jeong" userId="f3d143b3-b9be-494e-a1b3-f5a1df66c643" providerId="ADAL" clId="{2B3F6603-02AA-45E0-98B2-686F7E1D1363}" dt="2024-01-15T21:15:38.726" v="8384" actId="478"/>
          <ac:grpSpMkLst>
            <pc:docMk/>
            <pc:sldMk cId="3252081660" sldId="428"/>
            <ac:grpSpMk id="9" creationId="{27A60AFC-1F91-8D9F-0BFD-3E66D97071FF}"/>
          </ac:grpSpMkLst>
        </pc:grpChg>
        <pc:grpChg chg="add del mod">
          <ac:chgData name="Kwanghoon Jeong" userId="f3d143b3-b9be-494e-a1b3-f5a1df66c643" providerId="ADAL" clId="{2B3F6603-02AA-45E0-98B2-686F7E1D1363}" dt="2024-01-16T17:29:06.638" v="18674" actId="165"/>
          <ac:grpSpMkLst>
            <pc:docMk/>
            <pc:sldMk cId="3252081660" sldId="428"/>
            <ac:grpSpMk id="9" creationId="{E75BD73F-EB2E-8CD8-7617-7E8ED0F23E67}"/>
          </ac:grpSpMkLst>
        </pc:grpChg>
        <pc:grpChg chg="mod">
          <ac:chgData name="Kwanghoon Jeong" userId="f3d143b3-b9be-494e-a1b3-f5a1df66c643" providerId="ADAL" clId="{2B3F6603-02AA-45E0-98B2-686F7E1D1363}" dt="2024-01-15T21:13:30.257" v="8363" actId="571"/>
          <ac:grpSpMkLst>
            <pc:docMk/>
            <pc:sldMk cId="3252081660" sldId="428"/>
            <ac:grpSpMk id="10" creationId="{9C3B9DF3-6D0B-C979-6E0F-69E2682D9969}"/>
          </ac:grpSpMkLst>
        </pc:grpChg>
        <pc:grpChg chg="add del mod">
          <ac:chgData name="Kwanghoon Jeong" userId="f3d143b3-b9be-494e-a1b3-f5a1df66c643" providerId="ADAL" clId="{2B3F6603-02AA-45E0-98B2-686F7E1D1363}" dt="2024-01-15T21:15:38.726" v="8384" actId="478"/>
          <ac:grpSpMkLst>
            <pc:docMk/>
            <pc:sldMk cId="3252081660" sldId="428"/>
            <ac:grpSpMk id="30" creationId="{A434ACDD-4811-FCAA-4BDD-F8C9C80FFD4F}"/>
          </ac:grpSpMkLst>
        </pc:grpChg>
        <pc:grpChg chg="mod">
          <ac:chgData name="Kwanghoon Jeong" userId="f3d143b3-b9be-494e-a1b3-f5a1df66c643" providerId="ADAL" clId="{2B3F6603-02AA-45E0-98B2-686F7E1D1363}" dt="2024-01-15T21:13:30.257" v="8363" actId="571"/>
          <ac:grpSpMkLst>
            <pc:docMk/>
            <pc:sldMk cId="3252081660" sldId="428"/>
            <ac:grpSpMk id="31" creationId="{B9E42F20-4DD8-111F-8FEB-302698FB48AB}"/>
          </ac:grpSpMkLst>
        </pc:grpChg>
        <pc:grpChg chg="mod">
          <ac:chgData name="Kwanghoon Jeong" userId="f3d143b3-b9be-494e-a1b3-f5a1df66c643" providerId="ADAL" clId="{2B3F6603-02AA-45E0-98B2-686F7E1D1363}" dt="2024-01-15T21:13:30.257" v="8363" actId="571"/>
          <ac:grpSpMkLst>
            <pc:docMk/>
            <pc:sldMk cId="3252081660" sldId="428"/>
            <ac:grpSpMk id="32" creationId="{C1083D43-98A9-2B7F-C966-F6ABB28DDF56}"/>
          </ac:grpSpMkLst>
        </pc:grpChg>
        <pc:grpChg chg="mod">
          <ac:chgData name="Kwanghoon Jeong" userId="f3d143b3-b9be-494e-a1b3-f5a1df66c643" providerId="ADAL" clId="{2B3F6603-02AA-45E0-98B2-686F7E1D1363}" dt="2024-01-15T21:13:30.257" v="8363" actId="571"/>
          <ac:grpSpMkLst>
            <pc:docMk/>
            <pc:sldMk cId="3252081660" sldId="428"/>
            <ac:grpSpMk id="33" creationId="{3E78C5DC-CFFE-EA02-FE5E-106BE0C479C4}"/>
          </ac:grpSpMkLst>
        </pc:grpChg>
        <pc:grpChg chg="mod">
          <ac:chgData name="Kwanghoon Jeong" userId="f3d143b3-b9be-494e-a1b3-f5a1df66c643" providerId="ADAL" clId="{2B3F6603-02AA-45E0-98B2-686F7E1D1363}" dt="2024-01-15T21:13:30.257" v="8363" actId="571"/>
          <ac:grpSpMkLst>
            <pc:docMk/>
            <pc:sldMk cId="3252081660" sldId="428"/>
            <ac:grpSpMk id="35" creationId="{1800188B-C5D4-3695-9083-441EA3D28E0B}"/>
          </ac:grpSpMkLst>
        </pc:grpChg>
        <pc:grpChg chg="mod">
          <ac:chgData name="Kwanghoon Jeong" userId="f3d143b3-b9be-494e-a1b3-f5a1df66c643" providerId="ADAL" clId="{2B3F6603-02AA-45E0-98B2-686F7E1D1363}" dt="2024-01-15T21:13:30.257" v="8363" actId="571"/>
          <ac:grpSpMkLst>
            <pc:docMk/>
            <pc:sldMk cId="3252081660" sldId="428"/>
            <ac:grpSpMk id="55" creationId="{E47A1C1C-BC98-EAF4-3151-B325A07289FA}"/>
          </ac:grpSpMkLst>
        </pc:grpChg>
        <pc:grpChg chg="add del mod">
          <ac:chgData name="Kwanghoon Jeong" userId="f3d143b3-b9be-494e-a1b3-f5a1df66c643" providerId="ADAL" clId="{2B3F6603-02AA-45E0-98B2-686F7E1D1363}" dt="2024-01-15T21:15:38.726" v="8384" actId="478"/>
          <ac:grpSpMkLst>
            <pc:docMk/>
            <pc:sldMk cId="3252081660" sldId="428"/>
            <ac:grpSpMk id="62" creationId="{AF6DEA8A-F29D-F9DE-A53C-ACD593FAC362}"/>
          </ac:grpSpMkLst>
        </pc:grpChg>
        <pc:grpChg chg="add del mod">
          <ac:chgData name="Kwanghoon Jeong" userId="f3d143b3-b9be-494e-a1b3-f5a1df66c643" providerId="ADAL" clId="{2B3F6603-02AA-45E0-98B2-686F7E1D1363}" dt="2024-01-15T21:15:38.726" v="8384" actId="478"/>
          <ac:grpSpMkLst>
            <pc:docMk/>
            <pc:sldMk cId="3252081660" sldId="428"/>
            <ac:grpSpMk id="77" creationId="{714AAE19-6D59-43E9-6C7A-8601263E4F54}"/>
          </ac:grpSpMkLst>
        </pc:grpChg>
        <pc:grpChg chg="mod">
          <ac:chgData name="Kwanghoon Jeong" userId="f3d143b3-b9be-494e-a1b3-f5a1df66c643" providerId="ADAL" clId="{2B3F6603-02AA-45E0-98B2-686F7E1D1363}" dt="2024-01-15T21:24:25.688" v="8516" actId="164"/>
          <ac:grpSpMkLst>
            <pc:docMk/>
            <pc:sldMk cId="3252081660" sldId="428"/>
            <ac:grpSpMk id="98" creationId="{92E49332-4E70-50A0-6424-AAF6969818BD}"/>
          </ac:grpSpMkLst>
        </pc:grpChg>
        <pc:grpChg chg="add del mod">
          <ac:chgData name="Kwanghoon Jeong" userId="f3d143b3-b9be-494e-a1b3-f5a1df66c643" providerId="ADAL" clId="{2B3F6603-02AA-45E0-98B2-686F7E1D1363}" dt="2024-01-15T21:15:59.016" v="8386" actId="478"/>
          <ac:grpSpMkLst>
            <pc:docMk/>
            <pc:sldMk cId="3252081660" sldId="428"/>
            <ac:grpSpMk id="101" creationId="{172D6181-D8B9-7B50-F328-5995E177D418}"/>
          </ac:grpSpMkLst>
        </pc:grpChg>
        <pc:grpChg chg="mod">
          <ac:chgData name="Kwanghoon Jeong" userId="f3d143b3-b9be-494e-a1b3-f5a1df66c643" providerId="ADAL" clId="{2B3F6603-02AA-45E0-98B2-686F7E1D1363}" dt="2024-01-15T21:15:55.074" v="8385" actId="571"/>
          <ac:grpSpMkLst>
            <pc:docMk/>
            <pc:sldMk cId="3252081660" sldId="428"/>
            <ac:grpSpMk id="102" creationId="{F14CB768-6FF6-37BC-45E2-C0B5C79758E0}"/>
          </ac:grpSpMkLst>
        </pc:grpChg>
        <pc:grpChg chg="add del mod">
          <ac:chgData name="Kwanghoon Jeong" userId="f3d143b3-b9be-494e-a1b3-f5a1df66c643" providerId="ADAL" clId="{2B3F6603-02AA-45E0-98B2-686F7E1D1363}" dt="2024-01-15T21:16:14.621" v="8390" actId="165"/>
          <ac:grpSpMkLst>
            <pc:docMk/>
            <pc:sldMk cId="3252081660" sldId="428"/>
            <ac:grpSpMk id="120" creationId="{E12B40EF-C791-2598-5668-44406C3CE8B3}"/>
          </ac:grpSpMkLst>
        </pc:grpChg>
        <pc:grpChg chg="mod topLvl">
          <ac:chgData name="Kwanghoon Jeong" userId="f3d143b3-b9be-494e-a1b3-f5a1df66c643" providerId="ADAL" clId="{2B3F6603-02AA-45E0-98B2-686F7E1D1363}" dt="2024-01-16T04:15:24.258" v="14385" actId="165"/>
          <ac:grpSpMkLst>
            <pc:docMk/>
            <pc:sldMk cId="3252081660" sldId="428"/>
            <ac:grpSpMk id="121" creationId="{0E511E27-BFEA-8EEC-B070-5182AD14CC29}"/>
          </ac:grpSpMkLst>
        </pc:grpChg>
        <pc:grpChg chg="del mod topLvl">
          <ac:chgData name="Kwanghoon Jeong" userId="f3d143b3-b9be-494e-a1b3-f5a1df66c643" providerId="ADAL" clId="{2B3F6603-02AA-45E0-98B2-686F7E1D1363}" dt="2024-01-15T21:16:16.218" v="8391" actId="165"/>
          <ac:grpSpMkLst>
            <pc:docMk/>
            <pc:sldMk cId="3252081660" sldId="428"/>
            <ac:grpSpMk id="122" creationId="{83D3D54F-0AAB-040B-1B8E-DAF85409A244}"/>
          </ac:grpSpMkLst>
        </pc:grpChg>
        <pc:grpChg chg="del mod topLvl">
          <ac:chgData name="Kwanghoon Jeong" userId="f3d143b3-b9be-494e-a1b3-f5a1df66c643" providerId="ADAL" clId="{2B3F6603-02AA-45E0-98B2-686F7E1D1363}" dt="2024-01-15T21:16:17.998" v="8392" actId="165"/>
          <ac:grpSpMkLst>
            <pc:docMk/>
            <pc:sldMk cId="3252081660" sldId="428"/>
            <ac:grpSpMk id="123" creationId="{A4AFFF76-B9E7-3962-8145-9BB016995ADE}"/>
          </ac:grpSpMkLst>
        </pc:grpChg>
        <pc:grpChg chg="mod ord topLvl">
          <ac:chgData name="Kwanghoon Jeong" userId="f3d143b3-b9be-494e-a1b3-f5a1df66c643" providerId="ADAL" clId="{2B3F6603-02AA-45E0-98B2-686F7E1D1363}" dt="2024-01-16T04:15:24.258" v="14385" actId="165"/>
          <ac:grpSpMkLst>
            <pc:docMk/>
            <pc:sldMk cId="3252081660" sldId="428"/>
            <ac:grpSpMk id="125" creationId="{6C61C4DA-26E2-C672-4FC2-550DFC32B28A}"/>
          </ac:grpSpMkLst>
        </pc:grpChg>
        <pc:grpChg chg="mod">
          <ac:chgData name="Kwanghoon Jeong" userId="f3d143b3-b9be-494e-a1b3-f5a1df66c643" providerId="ADAL" clId="{2B3F6603-02AA-45E0-98B2-686F7E1D1363}" dt="2024-01-15T22:39:52.077" v="11482" actId="164"/>
          <ac:grpSpMkLst>
            <pc:docMk/>
            <pc:sldMk cId="3252081660" sldId="428"/>
            <ac:grpSpMk id="158" creationId="{6C93628A-45C6-33EF-8514-5032EC16207E}"/>
          </ac:grpSpMkLst>
        </pc:grpChg>
        <pc:grpChg chg="mod">
          <ac:chgData name="Kwanghoon Jeong" userId="f3d143b3-b9be-494e-a1b3-f5a1df66c643" providerId="ADAL" clId="{2B3F6603-02AA-45E0-98B2-686F7E1D1363}" dt="2024-01-16T04:15:24.258" v="14385" actId="165"/>
          <ac:grpSpMkLst>
            <pc:docMk/>
            <pc:sldMk cId="3252081660" sldId="428"/>
            <ac:grpSpMk id="175" creationId="{B3E17D11-0A1E-9F18-2212-B431522E223E}"/>
          </ac:grpSpMkLst>
        </pc:grpChg>
        <pc:grpChg chg="del">
          <ac:chgData name="Kwanghoon Jeong" userId="f3d143b3-b9be-494e-a1b3-f5a1df66c643" providerId="ADAL" clId="{2B3F6603-02AA-45E0-98B2-686F7E1D1363}" dt="2024-01-15T21:14:37.952" v="8374" actId="478"/>
          <ac:grpSpMkLst>
            <pc:docMk/>
            <pc:sldMk cId="3252081660" sldId="428"/>
            <ac:grpSpMk id="182" creationId="{38CAACF3-7DA7-7557-595D-CCA852487307}"/>
          </ac:grpSpMkLst>
        </pc:grpChg>
        <pc:grpChg chg="add del mod">
          <ac:chgData name="Kwanghoon Jeong" userId="f3d143b3-b9be-494e-a1b3-f5a1df66c643" providerId="ADAL" clId="{2B3F6603-02AA-45E0-98B2-686F7E1D1363}" dt="2024-01-15T21:22:42.231" v="8472" actId="478"/>
          <ac:grpSpMkLst>
            <pc:docMk/>
            <pc:sldMk cId="3252081660" sldId="428"/>
            <ac:grpSpMk id="202" creationId="{DC2908C0-219A-1419-9B8B-6C19D369290B}"/>
          </ac:grpSpMkLst>
        </pc:grpChg>
        <pc:grpChg chg="add del mod">
          <ac:chgData name="Kwanghoon Jeong" userId="f3d143b3-b9be-494e-a1b3-f5a1df66c643" providerId="ADAL" clId="{2B3F6603-02AA-45E0-98B2-686F7E1D1363}" dt="2024-01-15T21:16:26.786" v="8395" actId="165"/>
          <ac:grpSpMkLst>
            <pc:docMk/>
            <pc:sldMk cId="3252081660" sldId="428"/>
            <ac:grpSpMk id="222" creationId="{814AB69A-B452-12B5-E681-2DD58E932FDB}"/>
          </ac:grpSpMkLst>
        </pc:grpChg>
        <pc:grpChg chg="mod">
          <ac:chgData name="Kwanghoon Jeong" userId="f3d143b3-b9be-494e-a1b3-f5a1df66c643" providerId="ADAL" clId="{2B3F6603-02AA-45E0-98B2-686F7E1D1363}" dt="2024-01-15T22:40:00.590" v="11487" actId="164"/>
          <ac:grpSpMkLst>
            <pc:docMk/>
            <pc:sldMk cId="3252081660" sldId="428"/>
            <ac:grpSpMk id="236" creationId="{A1595699-DDFD-8038-9E06-2E4EC144B7F8}"/>
          </ac:grpSpMkLst>
        </pc:grpChg>
        <pc:grpChg chg="mod">
          <ac:chgData name="Kwanghoon Jeong" userId="f3d143b3-b9be-494e-a1b3-f5a1df66c643" providerId="ADAL" clId="{2B3F6603-02AA-45E0-98B2-686F7E1D1363}" dt="2024-01-16T04:16:05.244" v="14393" actId="165"/>
          <ac:grpSpMkLst>
            <pc:docMk/>
            <pc:sldMk cId="3252081660" sldId="428"/>
            <ac:grpSpMk id="237" creationId="{FCE52826-470F-B5AE-3204-843F95FE8A1C}"/>
          </ac:grpSpMkLst>
        </pc:grpChg>
        <pc:grpChg chg="mod topLvl">
          <ac:chgData name="Kwanghoon Jeong" userId="f3d143b3-b9be-494e-a1b3-f5a1df66c643" providerId="ADAL" clId="{2B3F6603-02AA-45E0-98B2-686F7E1D1363}" dt="2024-01-16T04:16:12.673" v="14395" actId="164"/>
          <ac:grpSpMkLst>
            <pc:docMk/>
            <pc:sldMk cId="3252081660" sldId="428"/>
            <ac:grpSpMk id="238" creationId="{080313BA-F03F-8E26-94CE-7657366326FB}"/>
          </ac:grpSpMkLst>
        </pc:grpChg>
        <pc:grpChg chg="mod topLvl">
          <ac:chgData name="Kwanghoon Jeong" userId="f3d143b3-b9be-494e-a1b3-f5a1df66c643" providerId="ADAL" clId="{2B3F6603-02AA-45E0-98B2-686F7E1D1363}" dt="2024-01-16T04:16:12.673" v="14395" actId="164"/>
          <ac:grpSpMkLst>
            <pc:docMk/>
            <pc:sldMk cId="3252081660" sldId="428"/>
            <ac:grpSpMk id="240" creationId="{B3CCC64B-4A72-B255-E527-29C2711BB1BA}"/>
          </ac:grpSpMkLst>
        </pc:grpChg>
        <pc:grpChg chg="mod">
          <ac:chgData name="Kwanghoon Jeong" userId="f3d143b3-b9be-494e-a1b3-f5a1df66c643" providerId="ADAL" clId="{2B3F6603-02AA-45E0-98B2-686F7E1D1363}" dt="2024-01-15T22:39:52.077" v="11482" actId="164"/>
          <ac:grpSpMkLst>
            <pc:docMk/>
            <pc:sldMk cId="3252081660" sldId="428"/>
            <ac:grpSpMk id="244" creationId="{70671943-47C8-A805-ACC8-4AD1AC996D10}"/>
          </ac:grpSpMkLst>
        </pc:grpChg>
        <pc:grpChg chg="del mod topLvl">
          <ac:chgData name="Kwanghoon Jeong" userId="f3d143b3-b9be-494e-a1b3-f5a1df66c643" providerId="ADAL" clId="{2B3F6603-02AA-45E0-98B2-686F7E1D1363}" dt="2024-01-16T04:16:05.244" v="14393" actId="165"/>
          <ac:grpSpMkLst>
            <pc:docMk/>
            <pc:sldMk cId="3252081660" sldId="428"/>
            <ac:grpSpMk id="246" creationId="{BD7CF8C4-6351-FB6D-B699-A15A692D715B}"/>
          </ac:grpSpMkLst>
        </pc:grpChg>
        <pc:grpChg chg="mod">
          <ac:chgData name="Kwanghoon Jeong" userId="f3d143b3-b9be-494e-a1b3-f5a1df66c643" providerId="ADAL" clId="{2B3F6603-02AA-45E0-98B2-686F7E1D1363}" dt="2024-01-16T03:56:01.531" v="14086" actId="1076"/>
          <ac:grpSpMkLst>
            <pc:docMk/>
            <pc:sldMk cId="3252081660" sldId="428"/>
            <ac:grpSpMk id="247" creationId="{2CF483E2-2B73-0CE5-605C-B1B363B8B4A7}"/>
          </ac:grpSpMkLst>
        </pc:grpChg>
        <pc:grpChg chg="mod topLvl">
          <ac:chgData name="Kwanghoon Jeong" userId="f3d143b3-b9be-494e-a1b3-f5a1df66c643" providerId="ADAL" clId="{2B3F6603-02AA-45E0-98B2-686F7E1D1363}" dt="2024-01-16T17:29:30.242" v="18681" actId="1076"/>
          <ac:grpSpMkLst>
            <pc:docMk/>
            <pc:sldMk cId="3252081660" sldId="428"/>
            <ac:grpSpMk id="254" creationId="{B8760FB9-93FE-F84F-7DB8-CD82F59C8EBD}"/>
          </ac:grpSpMkLst>
        </pc:grpChg>
        <pc:grpChg chg="mod">
          <ac:chgData name="Kwanghoon Jeong" userId="f3d143b3-b9be-494e-a1b3-f5a1df66c643" providerId="ADAL" clId="{2B3F6603-02AA-45E0-98B2-686F7E1D1363}" dt="2024-01-15T22:39:52.077" v="11482" actId="164"/>
          <ac:grpSpMkLst>
            <pc:docMk/>
            <pc:sldMk cId="3252081660" sldId="428"/>
            <ac:grpSpMk id="270" creationId="{CD2EAF5B-2532-1330-BB8B-429869B4F98B}"/>
          </ac:grpSpMkLst>
        </pc:grpChg>
        <pc:grpChg chg="add mod topLvl">
          <ac:chgData name="Kwanghoon Jeong" userId="f3d143b3-b9be-494e-a1b3-f5a1df66c643" providerId="ADAL" clId="{2B3F6603-02AA-45E0-98B2-686F7E1D1363}" dt="2024-01-16T04:15:24.258" v="14385" actId="165"/>
          <ac:grpSpMkLst>
            <pc:docMk/>
            <pc:sldMk cId="3252081660" sldId="428"/>
            <ac:grpSpMk id="277" creationId="{80E0D2F8-7B2D-5791-58A4-5160C1BA3862}"/>
          </ac:grpSpMkLst>
        </pc:grpChg>
        <pc:grpChg chg="add mod ord">
          <ac:chgData name="Kwanghoon Jeong" userId="f3d143b3-b9be-494e-a1b3-f5a1df66c643" providerId="ADAL" clId="{2B3F6603-02AA-45E0-98B2-686F7E1D1363}" dt="2024-01-16T04:15:24.258" v="14385" actId="165"/>
          <ac:grpSpMkLst>
            <pc:docMk/>
            <pc:sldMk cId="3252081660" sldId="428"/>
            <ac:grpSpMk id="278" creationId="{82FB70B2-B384-0957-759B-BB012252D4F8}"/>
          </ac:grpSpMkLst>
        </pc:grpChg>
        <pc:grpChg chg="add mod ord topLvl">
          <ac:chgData name="Kwanghoon Jeong" userId="f3d143b3-b9be-494e-a1b3-f5a1df66c643" providerId="ADAL" clId="{2B3F6603-02AA-45E0-98B2-686F7E1D1363}" dt="2024-01-16T04:15:24.258" v="14385" actId="165"/>
          <ac:grpSpMkLst>
            <pc:docMk/>
            <pc:sldMk cId="3252081660" sldId="428"/>
            <ac:grpSpMk id="279" creationId="{85960C2C-802A-C8BF-9FE7-198327511D12}"/>
          </ac:grpSpMkLst>
        </pc:grpChg>
        <pc:grpChg chg="add del mod topLvl">
          <ac:chgData name="Kwanghoon Jeong" userId="f3d143b3-b9be-494e-a1b3-f5a1df66c643" providerId="ADAL" clId="{2B3F6603-02AA-45E0-98B2-686F7E1D1363}" dt="2024-01-15T21:28:28.584" v="8547" actId="165"/>
          <ac:grpSpMkLst>
            <pc:docMk/>
            <pc:sldMk cId="3252081660" sldId="428"/>
            <ac:grpSpMk id="281" creationId="{BE2C5A5A-2263-28CF-C9B8-A04EE659D450}"/>
          </ac:grpSpMkLst>
        </pc:grpChg>
        <pc:grpChg chg="add del mod">
          <ac:chgData name="Kwanghoon Jeong" userId="f3d143b3-b9be-494e-a1b3-f5a1df66c643" providerId="ADAL" clId="{2B3F6603-02AA-45E0-98B2-686F7E1D1363}" dt="2024-01-15T21:25:09.982" v="8523" actId="478"/>
          <ac:grpSpMkLst>
            <pc:docMk/>
            <pc:sldMk cId="3252081660" sldId="428"/>
            <ac:grpSpMk id="282" creationId="{3A30C633-C94E-C625-B2FF-7CCA5F48E487}"/>
          </ac:grpSpMkLst>
        </pc:grpChg>
        <pc:grpChg chg="add del mod">
          <ac:chgData name="Kwanghoon Jeong" userId="f3d143b3-b9be-494e-a1b3-f5a1df66c643" providerId="ADAL" clId="{2B3F6603-02AA-45E0-98B2-686F7E1D1363}" dt="2024-01-15T21:28:26.770" v="8546" actId="165"/>
          <ac:grpSpMkLst>
            <pc:docMk/>
            <pc:sldMk cId="3252081660" sldId="428"/>
            <ac:grpSpMk id="283" creationId="{1B1B4AD9-BFB4-9BF8-DA0B-33F7937940A5}"/>
          </ac:grpSpMkLst>
        </pc:grpChg>
        <pc:grpChg chg="add mod">
          <ac:chgData name="Kwanghoon Jeong" userId="f3d143b3-b9be-494e-a1b3-f5a1df66c643" providerId="ADAL" clId="{2B3F6603-02AA-45E0-98B2-686F7E1D1363}" dt="2024-01-15T21:24:25.688" v="8516" actId="164"/>
          <ac:grpSpMkLst>
            <pc:docMk/>
            <pc:sldMk cId="3252081660" sldId="428"/>
            <ac:grpSpMk id="284" creationId="{DC449BC6-4C20-F798-A4B9-5CBC8A0E45D0}"/>
          </ac:grpSpMkLst>
        </pc:grpChg>
        <pc:grpChg chg="add mod">
          <ac:chgData name="Kwanghoon Jeong" userId="f3d143b3-b9be-494e-a1b3-f5a1df66c643" providerId="ADAL" clId="{2B3F6603-02AA-45E0-98B2-686F7E1D1363}" dt="2024-01-15T22:40:00.590" v="11487" actId="164"/>
          <ac:grpSpMkLst>
            <pc:docMk/>
            <pc:sldMk cId="3252081660" sldId="428"/>
            <ac:grpSpMk id="286" creationId="{C9FAFB6D-B9CD-F96B-6C6C-5D96B5070DEE}"/>
          </ac:grpSpMkLst>
        </pc:grpChg>
        <pc:grpChg chg="add mod">
          <ac:chgData name="Kwanghoon Jeong" userId="f3d143b3-b9be-494e-a1b3-f5a1df66c643" providerId="ADAL" clId="{2B3F6603-02AA-45E0-98B2-686F7E1D1363}" dt="2024-01-16T04:15:57.479" v="14391" actId="1076"/>
          <ac:grpSpMkLst>
            <pc:docMk/>
            <pc:sldMk cId="3252081660" sldId="428"/>
            <ac:grpSpMk id="287" creationId="{1662F8EB-B1CB-6C34-FCCC-389CD3C51A4A}"/>
          </ac:grpSpMkLst>
        </pc:grpChg>
        <pc:grpChg chg="add mod topLvl">
          <ac:chgData name="Kwanghoon Jeong" userId="f3d143b3-b9be-494e-a1b3-f5a1df66c643" providerId="ADAL" clId="{2B3F6603-02AA-45E0-98B2-686F7E1D1363}" dt="2024-01-16T04:16:12.673" v="14395" actId="164"/>
          <ac:grpSpMkLst>
            <pc:docMk/>
            <pc:sldMk cId="3252081660" sldId="428"/>
            <ac:grpSpMk id="288" creationId="{FE53A098-DE37-F48E-E190-09B261697B7E}"/>
          </ac:grpSpMkLst>
        </pc:grpChg>
        <pc:grpChg chg="add del mod">
          <ac:chgData name="Kwanghoon Jeong" userId="f3d143b3-b9be-494e-a1b3-f5a1df66c643" providerId="ADAL" clId="{2B3F6603-02AA-45E0-98B2-686F7E1D1363}" dt="2024-01-16T04:15:24.258" v="14385" actId="165"/>
          <ac:grpSpMkLst>
            <pc:docMk/>
            <pc:sldMk cId="3252081660" sldId="428"/>
            <ac:grpSpMk id="289" creationId="{A23BE6CD-499B-C859-58E7-539AD1D192CA}"/>
          </ac:grpSpMkLst>
        </pc:grpChg>
        <pc:grpChg chg="add del mod">
          <ac:chgData name="Kwanghoon Jeong" userId="f3d143b3-b9be-494e-a1b3-f5a1df66c643" providerId="ADAL" clId="{2B3F6603-02AA-45E0-98B2-686F7E1D1363}" dt="2024-01-15T23:06:22.870" v="12179" actId="478"/>
          <ac:grpSpMkLst>
            <pc:docMk/>
            <pc:sldMk cId="3252081660" sldId="428"/>
            <ac:grpSpMk id="290" creationId="{1C863C28-6882-BBF0-9D19-27D152E9C161}"/>
          </ac:grpSpMkLst>
        </pc:grpChg>
        <pc:grpChg chg="add mod">
          <ac:chgData name="Kwanghoon Jeong" userId="f3d143b3-b9be-494e-a1b3-f5a1df66c643" providerId="ADAL" clId="{2B3F6603-02AA-45E0-98B2-686F7E1D1363}" dt="2024-01-16T04:16:12.673" v="14395" actId="164"/>
          <ac:grpSpMkLst>
            <pc:docMk/>
            <pc:sldMk cId="3252081660" sldId="428"/>
            <ac:grpSpMk id="294" creationId="{6426B5F3-F9AF-9BF0-3C8D-FD61D3D9B74C}"/>
          </ac:grpSpMkLst>
        </pc:grpChg>
        <pc:picChg chg="mod">
          <ac:chgData name="Kwanghoon Jeong" userId="f3d143b3-b9be-494e-a1b3-f5a1df66c643" providerId="ADAL" clId="{2B3F6603-02AA-45E0-98B2-686F7E1D1363}" dt="2024-01-16T04:16:05.244" v="14393" actId="165"/>
          <ac:picMkLst>
            <pc:docMk/>
            <pc:sldMk cId="3252081660" sldId="428"/>
            <ac:picMk id="103" creationId="{D431867F-20E4-8544-D614-07D8B297EA5D}"/>
          </ac:picMkLst>
        </pc:picChg>
        <pc:picChg chg="mod">
          <ac:chgData name="Kwanghoon Jeong" userId="f3d143b3-b9be-494e-a1b3-f5a1df66c643" providerId="ADAL" clId="{2B3F6603-02AA-45E0-98B2-686F7E1D1363}" dt="2024-01-16T04:16:05.244" v="14393" actId="165"/>
          <ac:picMkLst>
            <pc:docMk/>
            <pc:sldMk cId="3252081660" sldId="428"/>
            <ac:picMk id="104" creationId="{DC283F87-9EA0-5F41-CAB8-5BDB79D2A064}"/>
          </ac:picMkLst>
        </pc:picChg>
        <pc:picChg chg="mod">
          <ac:chgData name="Kwanghoon Jeong" userId="f3d143b3-b9be-494e-a1b3-f5a1df66c643" providerId="ADAL" clId="{2B3F6603-02AA-45E0-98B2-686F7E1D1363}" dt="2024-01-16T04:16:05.244" v="14393" actId="165"/>
          <ac:picMkLst>
            <pc:docMk/>
            <pc:sldMk cId="3252081660" sldId="428"/>
            <ac:picMk id="105" creationId="{A7F0529A-A181-8B58-50D3-7BCB6DB42180}"/>
          </ac:picMkLst>
        </pc:picChg>
        <pc:picChg chg="mod">
          <ac:chgData name="Kwanghoon Jeong" userId="f3d143b3-b9be-494e-a1b3-f5a1df66c643" providerId="ADAL" clId="{2B3F6603-02AA-45E0-98B2-686F7E1D1363}" dt="2024-01-16T04:16:05.244" v="14393" actId="165"/>
          <ac:picMkLst>
            <pc:docMk/>
            <pc:sldMk cId="3252081660" sldId="428"/>
            <ac:picMk id="106" creationId="{A37CB845-EE2B-230C-4241-E17A15C6DC8A}"/>
          </ac:picMkLst>
        </pc:picChg>
        <pc:picChg chg="mod">
          <ac:chgData name="Kwanghoon Jeong" userId="f3d143b3-b9be-494e-a1b3-f5a1df66c643" providerId="ADAL" clId="{2B3F6603-02AA-45E0-98B2-686F7E1D1363}" dt="2024-01-16T04:16:05.244" v="14393" actId="165"/>
          <ac:picMkLst>
            <pc:docMk/>
            <pc:sldMk cId="3252081660" sldId="428"/>
            <ac:picMk id="107" creationId="{362BD094-B099-159D-702C-79373365A13C}"/>
          </ac:picMkLst>
        </pc:picChg>
        <pc:picChg chg="mod">
          <ac:chgData name="Kwanghoon Jeong" userId="f3d143b3-b9be-494e-a1b3-f5a1df66c643" providerId="ADAL" clId="{2B3F6603-02AA-45E0-98B2-686F7E1D1363}" dt="2024-01-16T17:29:06.638" v="18674" actId="165"/>
          <ac:picMkLst>
            <pc:docMk/>
            <pc:sldMk cId="3252081660" sldId="428"/>
            <ac:picMk id="251" creationId="{6A190FA4-C772-B3C2-F0C9-3D47E14AD4BD}"/>
          </ac:picMkLst>
        </pc:picChg>
        <pc:picChg chg="mod">
          <ac:chgData name="Kwanghoon Jeong" userId="f3d143b3-b9be-494e-a1b3-f5a1df66c643" providerId="ADAL" clId="{2B3F6603-02AA-45E0-98B2-686F7E1D1363}" dt="2024-01-16T17:29:06.638" v="18674" actId="165"/>
          <ac:picMkLst>
            <pc:docMk/>
            <pc:sldMk cId="3252081660" sldId="428"/>
            <ac:picMk id="252" creationId="{6AA14833-0C3E-174E-7E4E-9302AE478AC7}"/>
          </ac:picMkLst>
        </pc:pic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11" creationId="{661A4FF5-1134-27AA-54A5-FEBE5A4E4BD9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12" creationId="{B056114A-E2B0-92AD-2804-90F456A5AD75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13" creationId="{DA278DB0-1777-13AF-7B1C-9DB3599C7C34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14" creationId="{FCEA8568-12C9-832A-7483-E1D20E85E296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15" creationId="{F3DF2086-B760-2B2D-CD9F-BF3B21F2F38D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16" creationId="{A19DE753-0D98-A281-AE6D-5EAF1E62E5DC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18" creationId="{82D7F08A-CEE9-E2E4-4978-53C9F6EB5125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19" creationId="{7B3E924E-4C29-3724-FC68-54749FD13A56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20" creationId="{F0AD590C-1D20-A126-F68F-08A6C746185E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21" creationId="{875FA8B3-B26A-535A-0CF0-F3CF90F7D23D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23" creationId="{42D53D14-E107-0150-67B7-5CFC2CBFE628}"/>
          </ac:inkMkLst>
        </pc:inkChg>
        <pc:inkChg chg="mod">
          <ac:chgData name="Kwanghoon Jeong" userId="f3d143b3-b9be-494e-a1b3-f5a1df66c643" providerId="ADAL" clId="{2B3F6603-02AA-45E0-98B2-686F7E1D1363}" dt="2024-01-15T21:13:30.257" v="8363" actId="571"/>
          <ac:inkMkLst>
            <pc:docMk/>
            <pc:sldMk cId="3252081660" sldId="428"/>
            <ac:inkMk id="29" creationId="{8E3ADA9A-D69D-DE12-E7C9-7B516151D035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08" creationId="{D0A811E2-35E8-A2D2-1333-8D20977E33FB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09" creationId="{7423E374-4401-1C65-3DF7-0BB64FD75D65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0" creationId="{6DBBD268-CFF5-28F4-2BA0-4F3607DC45CA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1" creationId="{4F27EB71-CBD1-24F1-F3E5-05FC7B039595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2" creationId="{6A5028D1-09A1-E4B3-D19E-CE1F519271F8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3" creationId="{81D4BACE-5922-C2A1-18D5-12EDA0EE2DDE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4" creationId="{3A24E0E8-C293-293D-FA79-4F8FDF77B2B2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5" creationId="{4326B4BB-E998-08E6-60FD-8B8E7A86B603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6" creationId="{AD92FF80-165D-095E-A6F0-031FA4D34F5E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7" creationId="{7A4950A3-6371-F5E0-900A-D68973AF9556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8" creationId="{4CF6DA7A-79E2-C69B-5D3D-F1A21670662F}"/>
          </ac:inkMkLst>
        </pc:inkChg>
        <pc:inkChg chg="mod">
          <ac:chgData name="Kwanghoon Jeong" userId="f3d143b3-b9be-494e-a1b3-f5a1df66c643" providerId="ADAL" clId="{2B3F6603-02AA-45E0-98B2-686F7E1D1363}" dt="2024-01-15T21:15:55.074" v="8385" actId="571"/>
          <ac:inkMkLst>
            <pc:docMk/>
            <pc:sldMk cId="3252081660" sldId="428"/>
            <ac:inkMk id="119" creationId="{F9DF57BF-FE32-971B-0A16-D635920F18F7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39" creationId="{8E1B0BED-05D6-76EF-9631-5927B2F8E7EB}"/>
          </ac:inkMkLst>
        </pc:inkChg>
        <pc:inkChg chg="add del">
          <ac:chgData name="Kwanghoon Jeong" userId="f3d143b3-b9be-494e-a1b3-f5a1df66c643" providerId="ADAL" clId="{2B3F6603-02AA-45E0-98B2-686F7E1D1363}" dt="2024-01-15T21:18:46.299" v="8440" actId="9405"/>
          <ac:inkMkLst>
            <pc:docMk/>
            <pc:sldMk cId="3252081660" sldId="428"/>
            <ac:inkMk id="241" creationId="{8EF1E0AD-D4CC-0333-2610-264088F0F6EC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45" creationId="{A73A58D1-3325-46EF-8A2D-B2F237ACB9E6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48" creationId="{511FAF11-7C30-E1A6-E2D6-D47E8F6B34B8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49" creationId="{74668EAB-0A60-D3E8-15C3-E58CF74B2A76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50" creationId="{44FD0CE5-701C-0F07-3C6F-A24873088D72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53" creationId="{4821C69C-AD8C-8CA7-EAD6-717625632D4C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55" creationId="{E347908D-7E56-D03D-39FA-67FFA2A373D9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56" creationId="{CB5E4509-29BA-3855-5F0C-03F29FA95ABA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72" creationId="{994729BC-CAAF-8B12-1DB9-D1F7B1D6394C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73" creationId="{DFA1EF82-3795-2565-38D9-DFE4A15C2D4F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74" creationId="{E9A0A6C8-5E7E-4013-918A-735E10969478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75" creationId="{9F7E5475-26F0-2BC4-8841-32C58CC624A6}"/>
          </ac:inkMkLst>
        </pc:inkChg>
        <pc:inkChg chg="add mod">
          <ac:chgData name="Kwanghoon Jeong" userId="f3d143b3-b9be-494e-a1b3-f5a1df66c643" providerId="ADAL" clId="{2B3F6603-02AA-45E0-98B2-686F7E1D1363}" dt="2024-01-16T04:15:24.258" v="14385" actId="165"/>
          <ac:inkMkLst>
            <pc:docMk/>
            <pc:sldMk cId="3252081660" sldId="428"/>
            <ac:inkMk id="276" creationId="{306AE4CE-E23E-9DDA-FAA9-85BC791BF7A5}"/>
          </ac:inkMkLst>
        </pc:inkChg>
        <pc:cxnChg chg="mod">
          <ac:chgData name="Kwanghoon Jeong" userId="f3d143b3-b9be-494e-a1b3-f5a1df66c643" providerId="ADAL" clId="{2B3F6603-02AA-45E0-98B2-686F7E1D1363}" dt="2024-01-15T21:13:30.257" v="8363" actId="571"/>
          <ac:cxnSpMkLst>
            <pc:docMk/>
            <pc:sldMk cId="3252081660" sldId="428"/>
            <ac:cxnSpMk id="58" creationId="{333F093F-EBDA-ABC3-CE39-F132EE79A41D}"/>
          </ac:cxnSpMkLst>
        </pc:cxnChg>
        <pc:cxnChg chg="mod">
          <ac:chgData name="Kwanghoon Jeong" userId="f3d143b3-b9be-494e-a1b3-f5a1df66c643" providerId="ADAL" clId="{2B3F6603-02AA-45E0-98B2-686F7E1D1363}" dt="2024-01-15T21:13:30.257" v="8363" actId="571"/>
          <ac:cxnSpMkLst>
            <pc:docMk/>
            <pc:sldMk cId="3252081660" sldId="428"/>
            <ac:cxnSpMk id="59" creationId="{5ED66D46-1A79-7C69-C0C0-FE076C657230}"/>
          </ac:cxnSpMkLst>
        </pc:cxnChg>
        <pc:cxnChg chg="mod">
          <ac:chgData name="Kwanghoon Jeong" userId="f3d143b3-b9be-494e-a1b3-f5a1df66c643" providerId="ADAL" clId="{2B3F6603-02AA-45E0-98B2-686F7E1D1363}" dt="2024-01-15T21:13:30.257" v="8363" actId="571"/>
          <ac:cxnSpMkLst>
            <pc:docMk/>
            <pc:sldMk cId="3252081660" sldId="428"/>
            <ac:cxnSpMk id="60" creationId="{ED5844AF-C7C6-9743-F43C-866BEC387E4A}"/>
          </ac:cxnSpMkLst>
        </pc:cxnChg>
        <pc:cxnChg chg="mod">
          <ac:chgData name="Kwanghoon Jeong" userId="f3d143b3-b9be-494e-a1b3-f5a1df66c643" providerId="ADAL" clId="{2B3F6603-02AA-45E0-98B2-686F7E1D1363}" dt="2024-01-15T21:15:28.297" v="8382" actId="14100"/>
          <ac:cxnSpMkLst>
            <pc:docMk/>
            <pc:sldMk cId="3252081660" sldId="428"/>
            <ac:cxnSpMk id="150" creationId="{A711BCB6-B938-808F-97C2-A8A5501731D1}"/>
          </ac:cxnSpMkLst>
        </pc:cxnChg>
        <pc:cxnChg chg="mod">
          <ac:chgData name="Kwanghoon Jeong" userId="f3d143b3-b9be-494e-a1b3-f5a1df66c643" providerId="ADAL" clId="{2B3F6603-02AA-45E0-98B2-686F7E1D1363}" dt="2024-01-16T04:15:24.258" v="14385" actId="165"/>
          <ac:cxnSpMkLst>
            <pc:docMk/>
            <pc:sldMk cId="3252081660" sldId="428"/>
            <ac:cxnSpMk id="179" creationId="{51724303-247A-1063-C665-98F05F963F1A}"/>
          </ac:cxnSpMkLst>
        </pc:cxnChg>
        <pc:cxnChg chg="mod">
          <ac:chgData name="Kwanghoon Jeong" userId="f3d143b3-b9be-494e-a1b3-f5a1df66c643" providerId="ADAL" clId="{2B3F6603-02AA-45E0-98B2-686F7E1D1363}" dt="2024-01-16T04:15:24.258" v="14385" actId="165"/>
          <ac:cxnSpMkLst>
            <pc:docMk/>
            <pc:sldMk cId="3252081660" sldId="428"/>
            <ac:cxnSpMk id="181" creationId="{54A87603-11DC-4F5B-F201-4D02CD02608B}"/>
          </ac:cxnSpMkLst>
        </pc:cxnChg>
        <pc:cxnChg chg="mod">
          <ac:chgData name="Kwanghoon Jeong" userId="f3d143b3-b9be-494e-a1b3-f5a1df66c643" providerId="ADAL" clId="{2B3F6603-02AA-45E0-98B2-686F7E1D1363}" dt="2024-01-16T04:15:24.258" v="14385" actId="165"/>
          <ac:cxnSpMkLst>
            <pc:docMk/>
            <pc:sldMk cId="3252081660" sldId="428"/>
            <ac:cxnSpMk id="197" creationId="{82BC3A80-F2D4-CC1D-B399-0DCB12D4BE01}"/>
          </ac:cxnSpMkLst>
        </pc:cxnChg>
      </pc:sldChg>
      <pc:sldChg chg="delSp add del">
        <pc:chgData name="Kwanghoon Jeong" userId="f3d143b3-b9be-494e-a1b3-f5a1df66c643" providerId="ADAL" clId="{2B3F6603-02AA-45E0-98B2-686F7E1D1363}" dt="2024-01-16T00:01:46.270" v="12912" actId="47"/>
        <pc:sldMkLst>
          <pc:docMk/>
          <pc:sldMk cId="1362385823" sldId="429"/>
        </pc:sldMkLst>
        <pc:picChg chg="del">
          <ac:chgData name="Kwanghoon Jeong" userId="f3d143b3-b9be-494e-a1b3-f5a1df66c643" providerId="ADAL" clId="{2B3F6603-02AA-45E0-98B2-686F7E1D1363}" dt="2024-01-15T23:01:54.384" v="11904" actId="21"/>
          <ac:picMkLst>
            <pc:docMk/>
            <pc:sldMk cId="1362385823" sldId="429"/>
            <ac:picMk id="2" creationId="{6953D9B4-3B27-F373-25E2-1416D04C7655}"/>
          </ac:picMkLst>
        </pc:picChg>
        <pc:picChg chg="del">
          <ac:chgData name="Kwanghoon Jeong" userId="f3d143b3-b9be-494e-a1b3-f5a1df66c643" providerId="ADAL" clId="{2B3F6603-02AA-45E0-98B2-686F7E1D1363}" dt="2024-01-15T23:01:54.384" v="11904" actId="21"/>
          <ac:picMkLst>
            <pc:docMk/>
            <pc:sldMk cId="1362385823" sldId="429"/>
            <ac:picMk id="16" creationId="{97F0FD3F-A0A6-B8DB-A276-FA889E5B6E5B}"/>
          </ac:picMkLst>
        </pc:picChg>
        <pc:picChg chg="del">
          <ac:chgData name="Kwanghoon Jeong" userId="f3d143b3-b9be-494e-a1b3-f5a1df66c643" providerId="ADAL" clId="{2B3F6603-02AA-45E0-98B2-686F7E1D1363}" dt="2024-01-15T23:01:54.384" v="11904" actId="21"/>
          <ac:picMkLst>
            <pc:docMk/>
            <pc:sldMk cId="1362385823" sldId="429"/>
            <ac:picMk id="18" creationId="{7A2FD27F-11AD-FA1A-F02D-40478933E322}"/>
          </ac:picMkLst>
        </pc:picChg>
        <pc:picChg chg="del">
          <ac:chgData name="Kwanghoon Jeong" userId="f3d143b3-b9be-494e-a1b3-f5a1df66c643" providerId="ADAL" clId="{2B3F6603-02AA-45E0-98B2-686F7E1D1363}" dt="2024-01-15T23:01:54.384" v="11904" actId="21"/>
          <ac:picMkLst>
            <pc:docMk/>
            <pc:sldMk cId="1362385823" sldId="429"/>
            <ac:picMk id="15362" creationId="{E35CF7D3-7FCB-6B2B-60B0-BE0CA51ADDA3}"/>
          </ac:picMkLst>
        </pc:picChg>
      </pc:sldChg>
      <pc:sldChg chg="addSp delSp modSp new mod delAnim modAnim modNotesTx">
        <pc:chgData name="Kwanghoon Jeong" userId="f3d143b3-b9be-494e-a1b3-f5a1df66c643" providerId="ADAL" clId="{2B3F6603-02AA-45E0-98B2-686F7E1D1363}" dt="2024-01-25T18:41:33.746" v="76764" actId="20577"/>
        <pc:sldMkLst>
          <pc:docMk/>
          <pc:sldMk cId="2313672762" sldId="429"/>
        </pc:sldMkLst>
        <pc:spChg chg="mod">
          <ac:chgData name="Kwanghoon Jeong" userId="f3d143b3-b9be-494e-a1b3-f5a1df66c643" providerId="ADAL" clId="{2B3F6603-02AA-45E0-98B2-686F7E1D1363}" dt="2024-01-17T03:52:51.963" v="30791" actId="14100"/>
          <ac:spMkLst>
            <pc:docMk/>
            <pc:sldMk cId="2313672762" sldId="429"/>
            <ac:spMk id="2" creationId="{87F3E4AA-3F9B-6FCD-C8F2-37B16EFD3A23}"/>
          </ac:spMkLst>
        </pc:spChg>
        <pc:spChg chg="del">
          <ac:chgData name="Kwanghoon Jeong" userId="f3d143b3-b9be-494e-a1b3-f5a1df66c643" providerId="ADAL" clId="{2B3F6603-02AA-45E0-98B2-686F7E1D1363}" dt="2024-01-18T17:07:11.257" v="60890" actId="478"/>
          <ac:spMkLst>
            <pc:docMk/>
            <pc:sldMk cId="2313672762" sldId="429"/>
            <ac:spMk id="3" creationId="{758424CC-B000-7AF2-E13B-4ABD0FF744B0}"/>
          </ac:spMkLst>
        </pc:spChg>
        <pc:spChg chg="mod">
          <ac:chgData name="Kwanghoon Jeong" userId="f3d143b3-b9be-494e-a1b3-f5a1df66c643" providerId="ADAL" clId="{2B3F6603-02AA-45E0-98B2-686F7E1D1363}" dt="2024-01-25T18:41:33.746" v="76764" actId="20577"/>
          <ac:spMkLst>
            <pc:docMk/>
            <pc:sldMk cId="2313672762" sldId="429"/>
            <ac:spMk id="4" creationId="{DA2C0D20-6C06-6C70-8606-D8F281C2E3F3}"/>
          </ac:spMkLst>
        </pc:spChg>
        <pc:spChg chg="mod">
          <ac:chgData name="Kwanghoon Jeong" userId="f3d143b3-b9be-494e-a1b3-f5a1df66c643" providerId="ADAL" clId="{2B3F6603-02AA-45E0-98B2-686F7E1D1363}" dt="2024-01-17T04:18:09.130" v="31791" actId="14100"/>
          <ac:spMkLst>
            <pc:docMk/>
            <pc:sldMk cId="2313672762" sldId="429"/>
            <ac:spMk id="5" creationId="{A0062CD3-44C5-EEDE-4AFC-117C12777D6E}"/>
          </ac:spMkLst>
        </pc:spChg>
        <pc:spChg chg="del mod">
          <ac:chgData name="Kwanghoon Jeong" userId="f3d143b3-b9be-494e-a1b3-f5a1df66c643" providerId="ADAL" clId="{2B3F6603-02AA-45E0-98B2-686F7E1D1363}" dt="2024-01-17T04:16:25.171" v="31772" actId="478"/>
          <ac:spMkLst>
            <pc:docMk/>
            <pc:sldMk cId="2313672762" sldId="429"/>
            <ac:spMk id="6" creationId="{F311F54A-4D50-E61D-E88D-01C63EB0C64F}"/>
          </ac:spMkLst>
        </pc:spChg>
        <pc:spChg chg="add mod">
          <ac:chgData name="Kwanghoon Jeong" userId="f3d143b3-b9be-494e-a1b3-f5a1df66c643" providerId="ADAL" clId="{2B3F6603-02AA-45E0-98B2-686F7E1D1363}" dt="2024-01-17T04:16:12.726" v="31759" actId="21"/>
          <ac:spMkLst>
            <pc:docMk/>
            <pc:sldMk cId="2313672762" sldId="429"/>
            <ac:spMk id="7" creationId="{811D50EE-9F8B-798E-2235-DCF168D8BF9C}"/>
          </ac:spMkLst>
        </pc:spChg>
        <pc:spChg chg="add del mod">
          <ac:chgData name="Kwanghoon Jeong" userId="f3d143b3-b9be-494e-a1b3-f5a1df66c643" providerId="ADAL" clId="{2B3F6603-02AA-45E0-98B2-686F7E1D1363}" dt="2024-01-17T03:52:01.123" v="30776" actId="478"/>
          <ac:spMkLst>
            <pc:docMk/>
            <pc:sldMk cId="2313672762" sldId="429"/>
            <ac:spMk id="10" creationId="{988B0A86-6608-65C8-577A-C2FA349EF40D}"/>
          </ac:spMkLst>
        </pc:spChg>
        <pc:grpChg chg="add mod">
          <ac:chgData name="Kwanghoon Jeong" userId="f3d143b3-b9be-494e-a1b3-f5a1df66c643" providerId="ADAL" clId="{2B3F6603-02AA-45E0-98B2-686F7E1D1363}" dt="2024-01-17T04:18:11.745" v="31792" actId="1076"/>
          <ac:grpSpMkLst>
            <pc:docMk/>
            <pc:sldMk cId="2313672762" sldId="429"/>
            <ac:grpSpMk id="11" creationId="{983BB24F-0B95-50AB-D979-D6B17C2751C2}"/>
          </ac:grpSpMkLst>
        </pc:grpChg>
        <pc:picChg chg="add mod">
          <ac:chgData name="Kwanghoon Jeong" userId="f3d143b3-b9be-494e-a1b3-f5a1df66c643" providerId="ADAL" clId="{2B3F6603-02AA-45E0-98B2-686F7E1D1363}" dt="2024-01-17T04:16:08.633" v="31758" actId="164"/>
          <ac:picMkLst>
            <pc:docMk/>
            <pc:sldMk cId="2313672762" sldId="429"/>
            <ac:picMk id="8" creationId="{C7238C09-686C-1E9C-2B9D-F1B2031889BB}"/>
          </ac:picMkLst>
        </pc:picChg>
        <pc:picChg chg="add mod">
          <ac:chgData name="Kwanghoon Jeong" userId="f3d143b3-b9be-494e-a1b3-f5a1df66c643" providerId="ADAL" clId="{2B3F6603-02AA-45E0-98B2-686F7E1D1363}" dt="2024-01-17T04:16:08.633" v="31758" actId="164"/>
          <ac:picMkLst>
            <pc:docMk/>
            <pc:sldMk cId="2313672762" sldId="429"/>
            <ac:picMk id="9" creationId="{B9971D30-D78C-BA80-3892-8170A4360E11}"/>
          </ac:picMkLst>
        </pc:picChg>
      </pc:sldChg>
      <pc:sldChg chg="addSp delSp modSp new mod">
        <pc:chgData name="Kwanghoon Jeong" userId="f3d143b3-b9be-494e-a1b3-f5a1df66c643" providerId="ADAL" clId="{2B3F6603-02AA-45E0-98B2-686F7E1D1363}" dt="2024-01-25T21:22:17.882" v="77561" actId="1076"/>
        <pc:sldMkLst>
          <pc:docMk/>
          <pc:sldMk cId="1412144016" sldId="430"/>
        </pc:sldMkLst>
        <pc:spChg chg="mod">
          <ac:chgData name="Kwanghoon Jeong" userId="f3d143b3-b9be-494e-a1b3-f5a1df66c643" providerId="ADAL" clId="{2B3F6603-02AA-45E0-98B2-686F7E1D1363}" dt="2024-01-17T05:09:40.570" v="34929" actId="20577"/>
          <ac:spMkLst>
            <pc:docMk/>
            <pc:sldMk cId="1412144016" sldId="430"/>
            <ac:spMk id="2" creationId="{8BFA340F-8EAA-E4AB-575F-C3CCAEF5EA70}"/>
          </ac:spMkLst>
        </pc:spChg>
        <pc:spChg chg="del">
          <ac:chgData name="Kwanghoon Jeong" userId="f3d143b3-b9be-494e-a1b3-f5a1df66c643" providerId="ADAL" clId="{2B3F6603-02AA-45E0-98B2-686F7E1D1363}" dt="2024-01-25T17:10:18.276" v="70147" actId="478"/>
          <ac:spMkLst>
            <pc:docMk/>
            <pc:sldMk cId="1412144016" sldId="430"/>
            <ac:spMk id="3" creationId="{242AB7DD-6E53-7575-11F7-64DF2B48F884}"/>
          </ac:spMkLst>
        </pc:spChg>
        <pc:spChg chg="add del mod">
          <ac:chgData name="Kwanghoon Jeong" userId="f3d143b3-b9be-494e-a1b3-f5a1df66c643" providerId="ADAL" clId="{2B3F6603-02AA-45E0-98B2-686F7E1D1363}" dt="2024-01-25T20:09:20.848" v="77476" actId="1076"/>
          <ac:spMkLst>
            <pc:docMk/>
            <pc:sldMk cId="1412144016" sldId="430"/>
            <ac:spMk id="4" creationId="{A4A8778F-AC7C-031B-9AEE-929DD4AAB67C}"/>
          </ac:spMkLst>
        </pc:spChg>
        <pc:spChg chg="del">
          <ac:chgData name="Kwanghoon Jeong" userId="f3d143b3-b9be-494e-a1b3-f5a1df66c643" providerId="ADAL" clId="{2B3F6603-02AA-45E0-98B2-686F7E1D1363}" dt="2024-01-17T05:09:36.141" v="34920" actId="478"/>
          <ac:spMkLst>
            <pc:docMk/>
            <pc:sldMk cId="1412144016" sldId="430"/>
            <ac:spMk id="5" creationId="{29A9D938-61BA-EA3E-C77E-3DB5884C29F9}"/>
          </ac:spMkLst>
        </pc:spChg>
        <pc:spChg chg="del">
          <ac:chgData name="Kwanghoon Jeong" userId="f3d143b3-b9be-494e-a1b3-f5a1df66c643" providerId="ADAL" clId="{2B3F6603-02AA-45E0-98B2-686F7E1D1363}" dt="2024-01-17T05:09:37.244" v="34921" actId="478"/>
          <ac:spMkLst>
            <pc:docMk/>
            <pc:sldMk cId="1412144016" sldId="430"/>
            <ac:spMk id="6" creationId="{0C4B77B5-696E-FF3C-21E9-7F4BA87AC3CA}"/>
          </ac:spMkLst>
        </pc:spChg>
        <pc:spChg chg="add mod">
          <ac:chgData name="Kwanghoon Jeong" userId="f3d143b3-b9be-494e-a1b3-f5a1df66c643" providerId="ADAL" clId="{2B3F6603-02AA-45E0-98B2-686F7E1D1363}" dt="2024-01-25T20:55:40.603" v="77488" actId="14"/>
          <ac:spMkLst>
            <pc:docMk/>
            <pc:sldMk cId="1412144016" sldId="430"/>
            <ac:spMk id="7" creationId="{AD46E2E8-3664-1CB8-CE89-7202E506FE16}"/>
          </ac:spMkLst>
        </pc:spChg>
        <pc:spChg chg="add del">
          <ac:chgData name="Kwanghoon Jeong" userId="f3d143b3-b9be-494e-a1b3-f5a1df66c643" providerId="ADAL" clId="{2B3F6603-02AA-45E0-98B2-686F7E1D1363}" dt="2024-01-18T05:30:19.577" v="52850"/>
          <ac:spMkLst>
            <pc:docMk/>
            <pc:sldMk cId="1412144016" sldId="430"/>
            <ac:spMk id="9" creationId="{7B3BF24B-EAB8-89C3-AA57-A67C4A3DF85E}"/>
          </ac:spMkLst>
        </pc:spChg>
        <pc:spChg chg="add mod">
          <ac:chgData name="Kwanghoon Jeong" userId="f3d143b3-b9be-494e-a1b3-f5a1df66c643" providerId="ADAL" clId="{2B3F6603-02AA-45E0-98B2-686F7E1D1363}" dt="2024-01-25T21:22:17.882" v="77561" actId="1076"/>
          <ac:spMkLst>
            <pc:docMk/>
            <pc:sldMk cId="1412144016" sldId="430"/>
            <ac:spMk id="10" creationId="{13E8EDBC-2529-5B82-71CF-E48B99752B2D}"/>
          </ac:spMkLst>
        </pc:spChg>
        <pc:spChg chg="add del mod">
          <ac:chgData name="Kwanghoon Jeong" userId="f3d143b3-b9be-494e-a1b3-f5a1df66c643" providerId="ADAL" clId="{2B3F6603-02AA-45E0-98B2-686F7E1D1363}" dt="2024-01-18T05:35:16.622" v="52950"/>
          <ac:spMkLst>
            <pc:docMk/>
            <pc:sldMk cId="1412144016" sldId="430"/>
            <ac:spMk id="12" creationId="{7454066F-C83A-7A41-9223-33C77CEC1580}"/>
          </ac:spMkLst>
        </pc:spChg>
        <pc:spChg chg="add mod">
          <ac:chgData name="Kwanghoon Jeong" userId="f3d143b3-b9be-494e-a1b3-f5a1df66c643" providerId="ADAL" clId="{2B3F6603-02AA-45E0-98B2-686F7E1D1363}" dt="2024-01-25T20:55:44.529" v="77489" actId="1076"/>
          <ac:spMkLst>
            <pc:docMk/>
            <pc:sldMk cId="1412144016" sldId="430"/>
            <ac:spMk id="14" creationId="{52530C6A-A5BF-22FD-CCC3-43F28043630A}"/>
          </ac:spMkLst>
        </pc:spChg>
        <pc:picChg chg="add del mod">
          <ac:chgData name="Kwanghoon Jeong" userId="f3d143b3-b9be-494e-a1b3-f5a1df66c643" providerId="ADAL" clId="{2B3F6603-02AA-45E0-98B2-686F7E1D1363}" dt="2024-01-18T05:29:10.882" v="52818"/>
          <ac:picMkLst>
            <pc:docMk/>
            <pc:sldMk cId="1412144016" sldId="430"/>
            <ac:picMk id="8" creationId="{02464566-6AD7-34ED-585C-BC50B8215F68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22" creationId="{0C7C7D03-83B9-4246-9F33-3379325ADD3B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23" creationId="{D3138453-D5B3-0A0E-F594-1829DAF8915E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24" creationId="{8DB60396-15AE-2F86-2976-D9980EDE5E46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25" creationId="{F8C6A59E-8610-BAC5-0510-DE60FED648AD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26" creationId="{8AE92E0C-9EC9-5C4C-32CB-8FCDA4B95290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27" creationId="{A1E140AC-364C-39A1-C395-BFD1CBCEF60C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28" creationId="{9E6BCE93-2FB2-7FCB-9F51-AD6E707F6C8F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29" creationId="{96061E66-168E-1063-4EEF-E56F369F8773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30" creationId="{528636D3-7B63-7C9F-3A46-8CE615CF4A7E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31" creationId="{298B8112-1937-393A-002D-ECA1346116DA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32" creationId="{3D3D0A4D-F423-1E06-DF3B-DCA53CD37055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33" creationId="{51D950E9-F9E5-4D4C-6EA5-4342F83DC4A1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34" creationId="{AB5307CB-C097-0B9C-AE85-9E596F8C5B33}"/>
          </ac:picMkLst>
        </pc:picChg>
        <pc:picChg chg="add del">
          <ac:chgData name="Kwanghoon Jeong" userId="f3d143b3-b9be-494e-a1b3-f5a1df66c643" providerId="ADAL" clId="{2B3F6603-02AA-45E0-98B2-686F7E1D1363}" dt="2024-01-18T05:30:19.577" v="52850"/>
          <ac:picMkLst>
            <pc:docMk/>
            <pc:sldMk cId="1412144016" sldId="430"/>
            <ac:picMk id="5135" creationId="{4358BC84-A0A8-63FA-90D0-7894848260CB}"/>
          </ac:picMkLst>
        </pc:picChg>
      </pc:sldChg>
      <pc:sldChg chg="addSp delSp modSp add mod modTransition delAnim modAnim modNotesTx">
        <pc:chgData name="Kwanghoon Jeong" userId="f3d143b3-b9be-494e-a1b3-f5a1df66c643" providerId="ADAL" clId="{2B3F6603-02AA-45E0-98B2-686F7E1D1363}" dt="2024-01-25T18:40:45.908" v="76741"/>
        <pc:sldMkLst>
          <pc:docMk/>
          <pc:sldMk cId="1810874649" sldId="431"/>
        </pc:sldMkLst>
        <pc:spChg chg="del">
          <ac:chgData name="Kwanghoon Jeong" userId="f3d143b3-b9be-494e-a1b3-f5a1df66c643" providerId="ADAL" clId="{2B3F6603-02AA-45E0-98B2-686F7E1D1363}" dt="2024-01-18T17:07:32.344" v="60898" actId="478"/>
          <ac:spMkLst>
            <pc:docMk/>
            <pc:sldMk cId="1810874649" sldId="431"/>
            <ac:spMk id="3" creationId="{A869C161-43AE-740D-4FBA-828DDB69CD15}"/>
          </ac:spMkLst>
        </pc:spChg>
        <pc:spChg chg="mod">
          <ac:chgData name="Kwanghoon Jeong" userId="f3d143b3-b9be-494e-a1b3-f5a1df66c643" providerId="ADAL" clId="{2B3F6603-02AA-45E0-98B2-686F7E1D1363}" dt="2024-01-25T18:40:45.908" v="76741"/>
          <ac:spMkLst>
            <pc:docMk/>
            <pc:sldMk cId="1810874649" sldId="431"/>
            <ac:spMk id="4" creationId="{8C85B341-E31A-499D-26E0-0E7F835AB328}"/>
          </ac:spMkLst>
        </pc:spChg>
        <pc:spChg chg="del mod topLvl">
          <ac:chgData name="Kwanghoon Jeong" userId="f3d143b3-b9be-494e-a1b3-f5a1df66c643" providerId="ADAL" clId="{2B3F6603-02AA-45E0-98B2-686F7E1D1363}" dt="2024-01-18T06:19:24.363" v="56024" actId="478"/>
          <ac:spMkLst>
            <pc:docMk/>
            <pc:sldMk cId="1810874649" sldId="431"/>
            <ac:spMk id="13" creationId="{EDDBEA1B-82EE-A654-D8C0-E136AD5E25C1}"/>
          </ac:spMkLst>
        </pc:spChg>
        <pc:spChg chg="mod topLvl">
          <ac:chgData name="Kwanghoon Jeong" userId="f3d143b3-b9be-494e-a1b3-f5a1df66c643" providerId="ADAL" clId="{2B3F6603-02AA-45E0-98B2-686F7E1D1363}" dt="2024-01-18T16:44:30.538" v="58790" actId="165"/>
          <ac:spMkLst>
            <pc:docMk/>
            <pc:sldMk cId="1810874649" sldId="431"/>
            <ac:spMk id="22" creationId="{1FFD7112-CCB0-8B8F-71A7-F013FC8FF1A7}"/>
          </ac:spMkLst>
        </pc:spChg>
        <pc:spChg chg="mod topLvl">
          <ac:chgData name="Kwanghoon Jeong" userId="f3d143b3-b9be-494e-a1b3-f5a1df66c643" providerId="ADAL" clId="{2B3F6603-02AA-45E0-98B2-686F7E1D1363}" dt="2024-01-18T16:44:30.538" v="58790" actId="165"/>
          <ac:spMkLst>
            <pc:docMk/>
            <pc:sldMk cId="1810874649" sldId="431"/>
            <ac:spMk id="27" creationId="{6ADD7E68-D8B7-4B23-E878-B79EF29D24AB}"/>
          </ac:spMkLst>
        </pc:spChg>
        <pc:spChg chg="mod topLvl">
          <ac:chgData name="Kwanghoon Jeong" userId="f3d143b3-b9be-494e-a1b3-f5a1df66c643" providerId="ADAL" clId="{2B3F6603-02AA-45E0-98B2-686F7E1D1363}" dt="2024-01-18T16:44:30.538" v="58790" actId="165"/>
          <ac:spMkLst>
            <pc:docMk/>
            <pc:sldMk cId="1810874649" sldId="431"/>
            <ac:spMk id="28" creationId="{473E401B-C7A0-2A0B-F951-F2AF358DFC76}"/>
          </ac:spMkLst>
        </pc:spChg>
        <pc:spChg chg="mod topLvl">
          <ac:chgData name="Kwanghoon Jeong" userId="f3d143b3-b9be-494e-a1b3-f5a1df66c643" providerId="ADAL" clId="{2B3F6603-02AA-45E0-98B2-686F7E1D1363}" dt="2024-01-18T16:44:30.538" v="58790" actId="165"/>
          <ac:spMkLst>
            <pc:docMk/>
            <pc:sldMk cId="1810874649" sldId="431"/>
            <ac:spMk id="29" creationId="{C506FE5B-54BB-EE6F-CCE2-171209C3955F}"/>
          </ac:spMkLst>
        </pc:spChg>
        <pc:spChg chg="mod topLvl">
          <ac:chgData name="Kwanghoon Jeong" userId="f3d143b3-b9be-494e-a1b3-f5a1df66c643" providerId="ADAL" clId="{2B3F6603-02AA-45E0-98B2-686F7E1D1363}" dt="2024-01-18T16:44:30.538" v="58790" actId="165"/>
          <ac:spMkLst>
            <pc:docMk/>
            <pc:sldMk cId="1810874649" sldId="431"/>
            <ac:spMk id="30" creationId="{BA3B6E30-B634-DABD-48CF-C1103713490B}"/>
          </ac:spMkLst>
        </pc:spChg>
        <pc:spChg chg="mod">
          <ac:chgData name="Kwanghoon Jeong" userId="f3d143b3-b9be-494e-a1b3-f5a1df66c643" providerId="ADAL" clId="{2B3F6603-02AA-45E0-98B2-686F7E1D1363}" dt="2024-01-18T06:19:20.736" v="56023"/>
          <ac:spMkLst>
            <pc:docMk/>
            <pc:sldMk cId="1810874649" sldId="431"/>
            <ac:spMk id="31" creationId="{F71699C6-EBF5-69E8-B558-82D6CB291F2A}"/>
          </ac:spMkLst>
        </pc:spChg>
        <pc:spChg chg="mod topLvl">
          <ac:chgData name="Kwanghoon Jeong" userId="f3d143b3-b9be-494e-a1b3-f5a1df66c643" providerId="ADAL" clId="{2B3F6603-02AA-45E0-98B2-686F7E1D1363}" dt="2024-01-18T16:44:30.538" v="58790" actId="165"/>
          <ac:spMkLst>
            <pc:docMk/>
            <pc:sldMk cId="1810874649" sldId="431"/>
            <ac:spMk id="32" creationId="{FCFE6C01-9F0A-ECDB-BF66-BC2A8DC9A21C}"/>
          </ac:spMkLst>
        </pc:spChg>
        <pc:spChg chg="mod topLvl">
          <ac:chgData name="Kwanghoon Jeong" userId="f3d143b3-b9be-494e-a1b3-f5a1df66c643" providerId="ADAL" clId="{2B3F6603-02AA-45E0-98B2-686F7E1D1363}" dt="2024-01-18T16:44:30.538" v="58790" actId="165"/>
          <ac:spMkLst>
            <pc:docMk/>
            <pc:sldMk cId="1810874649" sldId="431"/>
            <ac:spMk id="33" creationId="{02C4D47F-405B-2AE5-0277-8B2D9BDAEC69}"/>
          </ac:spMkLst>
        </pc:spChg>
        <pc:spChg chg="mod topLvl">
          <ac:chgData name="Kwanghoon Jeong" userId="f3d143b3-b9be-494e-a1b3-f5a1df66c643" providerId="ADAL" clId="{2B3F6603-02AA-45E0-98B2-686F7E1D1363}" dt="2024-01-18T16:44:30.538" v="58790" actId="165"/>
          <ac:spMkLst>
            <pc:docMk/>
            <pc:sldMk cId="1810874649" sldId="431"/>
            <ac:spMk id="34" creationId="{A3962738-7F62-F70D-90BE-19A7D3938B7E}"/>
          </ac:spMkLst>
        </pc:spChg>
        <pc:spChg chg="mod">
          <ac:chgData name="Kwanghoon Jeong" userId="f3d143b3-b9be-494e-a1b3-f5a1df66c643" providerId="ADAL" clId="{2B3F6603-02AA-45E0-98B2-686F7E1D1363}" dt="2024-01-18T06:19:20.736" v="56023"/>
          <ac:spMkLst>
            <pc:docMk/>
            <pc:sldMk cId="1810874649" sldId="431"/>
            <ac:spMk id="35" creationId="{CA193233-022A-3DA6-623C-ABD648C8D827}"/>
          </ac:spMkLst>
        </pc:spChg>
        <pc:spChg chg="mod">
          <ac:chgData name="Kwanghoon Jeong" userId="f3d143b3-b9be-494e-a1b3-f5a1df66c643" providerId="ADAL" clId="{2B3F6603-02AA-45E0-98B2-686F7E1D1363}" dt="2024-01-18T06:19:20.736" v="56023"/>
          <ac:spMkLst>
            <pc:docMk/>
            <pc:sldMk cId="1810874649" sldId="431"/>
            <ac:spMk id="37" creationId="{6031CB89-46F8-ED43-5210-41F7B350B655}"/>
          </ac:spMkLst>
        </pc:spChg>
        <pc:spChg chg="mod">
          <ac:chgData name="Kwanghoon Jeong" userId="f3d143b3-b9be-494e-a1b3-f5a1df66c643" providerId="ADAL" clId="{2B3F6603-02AA-45E0-98B2-686F7E1D1363}" dt="2024-01-18T06:19:20.736" v="56023"/>
          <ac:spMkLst>
            <pc:docMk/>
            <pc:sldMk cId="1810874649" sldId="431"/>
            <ac:spMk id="45" creationId="{80258273-BE29-21C1-B99F-60619CA11E45}"/>
          </ac:spMkLst>
        </pc:spChg>
        <pc:spChg chg="mod">
          <ac:chgData name="Kwanghoon Jeong" userId="f3d143b3-b9be-494e-a1b3-f5a1df66c643" providerId="ADAL" clId="{2B3F6603-02AA-45E0-98B2-686F7E1D1363}" dt="2024-01-18T06:19:20.736" v="56023"/>
          <ac:spMkLst>
            <pc:docMk/>
            <pc:sldMk cId="1810874649" sldId="431"/>
            <ac:spMk id="47" creationId="{C0E3CE60-526C-A6FE-CDCB-E701C65EE82C}"/>
          </ac:spMkLst>
        </pc:spChg>
        <pc:spChg chg="mod">
          <ac:chgData name="Kwanghoon Jeong" userId="f3d143b3-b9be-494e-a1b3-f5a1df66c643" providerId="ADAL" clId="{2B3F6603-02AA-45E0-98B2-686F7E1D1363}" dt="2024-01-18T06:19:20.736" v="56023"/>
          <ac:spMkLst>
            <pc:docMk/>
            <pc:sldMk cId="1810874649" sldId="431"/>
            <ac:spMk id="48" creationId="{F580871B-1D9E-1292-6571-EFEE651C8540}"/>
          </ac:spMkLst>
        </pc:spChg>
        <pc:spChg chg="mod">
          <ac:chgData name="Kwanghoon Jeong" userId="f3d143b3-b9be-494e-a1b3-f5a1df66c643" providerId="ADAL" clId="{2B3F6603-02AA-45E0-98B2-686F7E1D1363}" dt="2024-01-18T06:19:20.736" v="56023"/>
          <ac:spMkLst>
            <pc:docMk/>
            <pc:sldMk cId="1810874649" sldId="431"/>
            <ac:spMk id="49" creationId="{60200A34-B276-1A94-8CBC-1145DED7EAD2}"/>
          </ac:spMkLst>
        </pc:spChg>
        <pc:spChg chg="mod topLvl">
          <ac:chgData name="Kwanghoon Jeong" userId="f3d143b3-b9be-494e-a1b3-f5a1df66c643" providerId="ADAL" clId="{2B3F6603-02AA-45E0-98B2-686F7E1D1363}" dt="2024-01-25T04:21:38.715" v="64611" actId="164"/>
          <ac:spMkLst>
            <pc:docMk/>
            <pc:sldMk cId="1810874649" sldId="431"/>
            <ac:spMk id="52" creationId="{FB88BC89-3E01-377A-571C-80D45AEE2115}"/>
          </ac:spMkLst>
        </pc:spChg>
        <pc:spChg chg="mod topLvl">
          <ac:chgData name="Kwanghoon Jeong" userId="f3d143b3-b9be-494e-a1b3-f5a1df66c643" providerId="ADAL" clId="{2B3F6603-02AA-45E0-98B2-686F7E1D1363}" dt="2024-01-25T04:21:41.374" v="64612" actId="164"/>
          <ac:spMkLst>
            <pc:docMk/>
            <pc:sldMk cId="1810874649" sldId="431"/>
            <ac:spMk id="53" creationId="{AC499BD9-74B0-AEF7-0DDD-A56606B1AA5F}"/>
          </ac:spMkLst>
        </pc:spChg>
        <pc:spChg chg="mod topLvl">
          <ac:chgData name="Kwanghoon Jeong" userId="f3d143b3-b9be-494e-a1b3-f5a1df66c643" providerId="ADAL" clId="{2B3F6603-02AA-45E0-98B2-686F7E1D1363}" dt="2024-01-25T04:21:56.375" v="64620" actId="164"/>
          <ac:spMkLst>
            <pc:docMk/>
            <pc:sldMk cId="1810874649" sldId="431"/>
            <ac:spMk id="54" creationId="{65A9CE56-2ED4-770F-8368-C905D9EDBF4A}"/>
          </ac:spMkLst>
        </pc:spChg>
        <pc:spChg chg="mod topLvl">
          <ac:chgData name="Kwanghoon Jeong" userId="f3d143b3-b9be-494e-a1b3-f5a1df66c643" providerId="ADAL" clId="{2B3F6603-02AA-45E0-98B2-686F7E1D1363}" dt="2024-01-25T04:21:58.847" v="64621" actId="164"/>
          <ac:spMkLst>
            <pc:docMk/>
            <pc:sldMk cId="1810874649" sldId="431"/>
            <ac:spMk id="56" creationId="{158F504A-FC96-0324-DA2F-9BD2FC31F452}"/>
          </ac:spMkLst>
        </pc:spChg>
        <pc:spChg chg="add mod">
          <ac:chgData name="Kwanghoon Jeong" userId="f3d143b3-b9be-494e-a1b3-f5a1df66c643" providerId="ADAL" clId="{2B3F6603-02AA-45E0-98B2-686F7E1D1363}" dt="2024-01-18T16:43:41.131" v="58769" actId="571"/>
          <ac:spMkLst>
            <pc:docMk/>
            <pc:sldMk cId="1810874649" sldId="431"/>
            <ac:spMk id="62" creationId="{CBB74597-0FD3-F846-2222-5C200A402F68}"/>
          </ac:spMkLst>
        </pc:spChg>
        <pc:spChg chg="add mod">
          <ac:chgData name="Kwanghoon Jeong" userId="f3d143b3-b9be-494e-a1b3-f5a1df66c643" providerId="ADAL" clId="{2B3F6603-02AA-45E0-98B2-686F7E1D1363}" dt="2024-01-18T16:43:41.131" v="58769" actId="571"/>
          <ac:spMkLst>
            <pc:docMk/>
            <pc:sldMk cId="1810874649" sldId="431"/>
            <ac:spMk id="5125" creationId="{53E43E24-509B-6284-6E5E-3EA3CBFB3903}"/>
          </ac:spMkLst>
        </pc:spChg>
        <pc:spChg chg="add mod">
          <ac:chgData name="Kwanghoon Jeong" userId="f3d143b3-b9be-494e-a1b3-f5a1df66c643" providerId="ADAL" clId="{2B3F6603-02AA-45E0-98B2-686F7E1D1363}" dt="2024-01-18T16:43:41.131" v="58769" actId="571"/>
          <ac:spMkLst>
            <pc:docMk/>
            <pc:sldMk cId="1810874649" sldId="431"/>
            <ac:spMk id="5126" creationId="{E840702F-FEF3-06C7-5A17-29D44C8EC3A8}"/>
          </ac:spMkLst>
        </pc:spChg>
        <pc:spChg chg="add mod">
          <ac:chgData name="Kwanghoon Jeong" userId="f3d143b3-b9be-494e-a1b3-f5a1df66c643" providerId="ADAL" clId="{2B3F6603-02AA-45E0-98B2-686F7E1D1363}" dt="2024-01-18T16:43:41.131" v="58769" actId="571"/>
          <ac:spMkLst>
            <pc:docMk/>
            <pc:sldMk cId="1810874649" sldId="431"/>
            <ac:spMk id="5127" creationId="{403476B4-A803-F15D-5BBE-C725E3902EEF}"/>
          </ac:spMkLst>
        </pc:spChg>
        <pc:spChg chg="mod topLvl">
          <ac:chgData name="Kwanghoon Jeong" userId="f3d143b3-b9be-494e-a1b3-f5a1df66c643" providerId="ADAL" clId="{2B3F6603-02AA-45E0-98B2-686F7E1D1363}" dt="2024-01-18T16:44:26.678" v="58787" actId="165"/>
          <ac:spMkLst>
            <pc:docMk/>
            <pc:sldMk cId="1810874649" sldId="431"/>
            <ac:spMk id="5133" creationId="{626401C4-94AF-5C57-FFA4-F7CE8EBA2847}"/>
          </ac:spMkLst>
        </pc:spChg>
        <pc:spChg chg="mod topLvl">
          <ac:chgData name="Kwanghoon Jeong" userId="f3d143b3-b9be-494e-a1b3-f5a1df66c643" providerId="ADAL" clId="{2B3F6603-02AA-45E0-98B2-686F7E1D1363}" dt="2024-01-25T04:22:04.022" v="64622" actId="164"/>
          <ac:spMkLst>
            <pc:docMk/>
            <pc:sldMk cId="1810874649" sldId="431"/>
            <ac:spMk id="5134" creationId="{D3C60FDB-727F-BD53-98D0-2333CE055647}"/>
          </ac:spMkLst>
        </pc:spChg>
        <pc:spChg chg="add mod ord topLvl">
          <ac:chgData name="Kwanghoon Jeong" userId="f3d143b3-b9be-494e-a1b3-f5a1df66c643" providerId="ADAL" clId="{2B3F6603-02AA-45E0-98B2-686F7E1D1363}" dt="2024-01-25T04:21:58.847" v="64621" actId="164"/>
          <ac:spMkLst>
            <pc:docMk/>
            <pc:sldMk cId="1810874649" sldId="431"/>
            <ac:spMk id="5143" creationId="{6701E2A0-1C2E-2274-5DE9-5852DF3F518F}"/>
          </ac:spMkLst>
        </pc:spChg>
        <pc:spChg chg="add mod ord topLvl">
          <ac:chgData name="Kwanghoon Jeong" userId="f3d143b3-b9be-494e-a1b3-f5a1df66c643" providerId="ADAL" clId="{2B3F6603-02AA-45E0-98B2-686F7E1D1363}" dt="2024-01-25T04:21:38.715" v="64611" actId="164"/>
          <ac:spMkLst>
            <pc:docMk/>
            <pc:sldMk cId="1810874649" sldId="431"/>
            <ac:spMk id="5146" creationId="{172829C3-3B68-564D-96A2-DDF03614933A}"/>
          </ac:spMkLst>
        </pc:spChg>
        <pc:spChg chg="add mod ord topLvl">
          <ac:chgData name="Kwanghoon Jeong" userId="f3d143b3-b9be-494e-a1b3-f5a1df66c643" providerId="ADAL" clId="{2B3F6603-02AA-45E0-98B2-686F7E1D1363}" dt="2024-01-25T04:21:41.374" v="64612" actId="164"/>
          <ac:spMkLst>
            <pc:docMk/>
            <pc:sldMk cId="1810874649" sldId="431"/>
            <ac:spMk id="5148" creationId="{1102891C-4F34-9A00-421F-65F34287AC6D}"/>
          </ac:spMkLst>
        </pc:spChg>
        <pc:spChg chg="add mod ord topLvl">
          <ac:chgData name="Kwanghoon Jeong" userId="f3d143b3-b9be-494e-a1b3-f5a1df66c643" providerId="ADAL" clId="{2B3F6603-02AA-45E0-98B2-686F7E1D1363}" dt="2024-01-25T04:21:56.375" v="64620" actId="164"/>
          <ac:spMkLst>
            <pc:docMk/>
            <pc:sldMk cId="1810874649" sldId="431"/>
            <ac:spMk id="5153" creationId="{EBD32C22-823E-6D4B-BDCC-3D9634C2DA9C}"/>
          </ac:spMkLst>
        </pc:spChg>
        <pc:spChg chg="add mod">
          <ac:chgData name="Kwanghoon Jeong" userId="f3d143b3-b9be-494e-a1b3-f5a1df66c643" providerId="ADAL" clId="{2B3F6603-02AA-45E0-98B2-686F7E1D1363}" dt="2024-01-25T04:21:49.048" v="64615" actId="164"/>
          <ac:spMkLst>
            <pc:docMk/>
            <pc:sldMk cId="1810874649" sldId="431"/>
            <ac:spMk id="5154" creationId="{569B5C40-4C89-DC0A-5A0E-5BB2F74D07BA}"/>
          </ac:spMkLst>
        </pc:spChg>
        <pc:spChg chg="add mod">
          <ac:chgData name="Kwanghoon Jeong" userId="f3d143b3-b9be-494e-a1b3-f5a1df66c643" providerId="ADAL" clId="{2B3F6603-02AA-45E0-98B2-686F7E1D1363}" dt="2024-01-25T04:21:49.048" v="64615" actId="164"/>
          <ac:spMkLst>
            <pc:docMk/>
            <pc:sldMk cId="1810874649" sldId="431"/>
            <ac:spMk id="5163" creationId="{99A5C047-AE50-51D0-8D9F-9B308BB4962F}"/>
          </ac:spMkLst>
        </pc:spChg>
        <pc:grpChg chg="add del mod">
          <ac:chgData name="Kwanghoon Jeong" userId="f3d143b3-b9be-494e-a1b3-f5a1df66c643" providerId="ADAL" clId="{2B3F6603-02AA-45E0-98B2-686F7E1D1363}" dt="2024-01-18T06:19:24.363" v="56024" actId="478"/>
          <ac:grpSpMkLst>
            <pc:docMk/>
            <pc:sldMk cId="1810874649" sldId="431"/>
            <ac:grpSpMk id="2" creationId="{EF283D1D-468E-7063-C9F0-E3EFB97900EA}"/>
          </ac:grpSpMkLst>
        </pc:grpChg>
        <pc:grpChg chg="add mod">
          <ac:chgData name="Kwanghoon Jeong" userId="f3d143b3-b9be-494e-a1b3-f5a1df66c643" providerId="ADAL" clId="{2B3F6603-02AA-45E0-98B2-686F7E1D1363}" dt="2024-01-25T04:22:04.022" v="64622" actId="164"/>
          <ac:grpSpMkLst>
            <pc:docMk/>
            <pc:sldMk cId="1810874649" sldId="431"/>
            <ac:grpSpMk id="6" creationId="{CC2948E0-B69B-926F-F7AA-5FCE361A13A6}"/>
          </ac:grpSpMkLst>
        </pc:grpChg>
        <pc:grpChg chg="mod topLvl">
          <ac:chgData name="Kwanghoon Jeong" userId="f3d143b3-b9be-494e-a1b3-f5a1df66c643" providerId="ADAL" clId="{2B3F6603-02AA-45E0-98B2-686F7E1D1363}" dt="2024-01-18T06:19:24.363" v="56024" actId="478"/>
          <ac:grpSpMkLst>
            <pc:docMk/>
            <pc:sldMk cId="1810874649" sldId="431"/>
            <ac:grpSpMk id="12" creationId="{10E63E92-F3FE-8FCC-B927-FEAC17C8D87A}"/>
          </ac:grpSpMkLst>
        </pc:grpChg>
        <pc:grpChg chg="add mod">
          <ac:chgData name="Kwanghoon Jeong" userId="f3d143b3-b9be-494e-a1b3-f5a1df66c643" providerId="ADAL" clId="{2B3F6603-02AA-45E0-98B2-686F7E1D1363}" dt="2024-01-25T04:22:04.022" v="64622" actId="164"/>
          <ac:grpSpMkLst>
            <pc:docMk/>
            <pc:sldMk cId="1810874649" sldId="431"/>
            <ac:grpSpMk id="13" creationId="{F93648B9-B68A-16AB-16DC-5D60FB34B569}"/>
          </ac:grpSpMkLst>
        </pc:grpChg>
        <pc:grpChg chg="add mod">
          <ac:chgData name="Kwanghoon Jeong" userId="f3d143b3-b9be-494e-a1b3-f5a1df66c643" providerId="ADAL" clId="{2B3F6603-02AA-45E0-98B2-686F7E1D1363}" dt="2024-01-25T04:21:49.048" v="64615" actId="164"/>
          <ac:grpSpMkLst>
            <pc:docMk/>
            <pc:sldMk cId="1810874649" sldId="431"/>
            <ac:grpSpMk id="15" creationId="{D440CF67-3D00-4BDA-B555-A3AE329F18D9}"/>
          </ac:grpSpMkLst>
        </pc:grpChg>
        <pc:grpChg chg="add mod">
          <ac:chgData name="Kwanghoon Jeong" userId="f3d143b3-b9be-494e-a1b3-f5a1df66c643" providerId="ADAL" clId="{2B3F6603-02AA-45E0-98B2-686F7E1D1363}" dt="2024-01-25T04:21:53.502" v="64619" actId="164"/>
          <ac:grpSpMkLst>
            <pc:docMk/>
            <pc:sldMk cId="1810874649" sldId="431"/>
            <ac:grpSpMk id="36" creationId="{2A0ECD66-6740-036D-A127-754A024C1CA6}"/>
          </ac:grpSpMkLst>
        </pc:grpChg>
        <pc:grpChg chg="add mod">
          <ac:chgData name="Kwanghoon Jeong" userId="f3d143b3-b9be-494e-a1b3-f5a1df66c643" providerId="ADAL" clId="{2B3F6603-02AA-45E0-98B2-686F7E1D1363}" dt="2024-01-25T04:22:04.022" v="64622" actId="164"/>
          <ac:grpSpMkLst>
            <pc:docMk/>
            <pc:sldMk cId="1810874649" sldId="431"/>
            <ac:grpSpMk id="38" creationId="{60D8314D-E342-A763-02FE-FC5A1AC64012}"/>
          </ac:grpSpMkLst>
        </pc:grpChg>
        <pc:grpChg chg="add del mod topLvl">
          <ac:chgData name="Kwanghoon Jeong" userId="f3d143b3-b9be-494e-a1b3-f5a1df66c643" providerId="ADAL" clId="{2B3F6603-02AA-45E0-98B2-686F7E1D1363}" dt="2024-01-18T16:44:30.538" v="58790" actId="165"/>
          <ac:grpSpMkLst>
            <pc:docMk/>
            <pc:sldMk cId="1810874649" sldId="431"/>
            <ac:grpSpMk id="38" creationId="{D06AF70A-6131-2EBD-D5F7-E76E13B62036}"/>
          </ac:grpSpMkLst>
        </pc:grpChg>
        <pc:grpChg chg="add mod">
          <ac:chgData name="Kwanghoon Jeong" userId="f3d143b3-b9be-494e-a1b3-f5a1df66c643" providerId="ADAL" clId="{2B3F6603-02AA-45E0-98B2-686F7E1D1363}" dt="2024-01-25T04:22:04.022" v="64622" actId="164"/>
          <ac:grpSpMkLst>
            <pc:docMk/>
            <pc:sldMk cId="1810874649" sldId="431"/>
            <ac:grpSpMk id="46" creationId="{451F4653-4B0F-C8C6-C60E-CF2C362FCC6B}"/>
          </ac:grpSpMkLst>
        </pc:grpChg>
        <pc:grpChg chg="add mod">
          <ac:chgData name="Kwanghoon Jeong" userId="f3d143b3-b9be-494e-a1b3-f5a1df66c643" providerId="ADAL" clId="{2B3F6603-02AA-45E0-98B2-686F7E1D1363}" dt="2024-01-25T04:22:04.022" v="64622" actId="164"/>
          <ac:grpSpMkLst>
            <pc:docMk/>
            <pc:sldMk cId="1810874649" sldId="431"/>
            <ac:grpSpMk id="50" creationId="{3ED19223-1D8C-3D05-80CA-AC594478FC2F}"/>
          </ac:grpSpMkLst>
        </pc:grpChg>
        <pc:grpChg chg="add del mod">
          <ac:chgData name="Kwanghoon Jeong" userId="f3d143b3-b9be-494e-a1b3-f5a1df66c643" providerId="ADAL" clId="{2B3F6603-02AA-45E0-98B2-686F7E1D1363}" dt="2024-01-18T16:44:26.678" v="58787" actId="165"/>
          <ac:grpSpMkLst>
            <pc:docMk/>
            <pc:sldMk cId="1810874649" sldId="431"/>
            <ac:grpSpMk id="5135" creationId="{21979D29-1EC4-2B53-4EC9-544EB0FD9C1A}"/>
          </ac:grpSpMkLst>
        </pc:grpChg>
        <pc:grpChg chg="del mod">
          <ac:chgData name="Kwanghoon Jeong" userId="f3d143b3-b9be-494e-a1b3-f5a1df66c643" providerId="ADAL" clId="{2B3F6603-02AA-45E0-98B2-686F7E1D1363}" dt="2024-01-25T04:21:34.203" v="64610" actId="165"/>
          <ac:grpSpMkLst>
            <pc:docMk/>
            <pc:sldMk cId="1810874649" sldId="431"/>
            <ac:grpSpMk id="5137" creationId="{1DCA143B-E565-410F-94D0-752622DFD95F}"/>
          </ac:grpSpMkLst>
        </pc:grpChg>
        <pc:grpChg chg="mod">
          <ac:chgData name="Kwanghoon Jeong" userId="f3d143b3-b9be-494e-a1b3-f5a1df66c643" providerId="ADAL" clId="{2B3F6603-02AA-45E0-98B2-686F7E1D1363}" dt="2024-01-25T04:21:49.048" v="64615" actId="164"/>
          <ac:grpSpMkLst>
            <pc:docMk/>
            <pc:sldMk cId="1810874649" sldId="431"/>
            <ac:grpSpMk id="5138" creationId="{D9CB5DDD-6D45-0CB7-A98C-B29B22F2B390}"/>
          </ac:grpSpMkLst>
        </pc:grpChg>
        <pc:grpChg chg="del">
          <ac:chgData name="Kwanghoon Jeong" userId="f3d143b3-b9be-494e-a1b3-f5a1df66c643" providerId="ADAL" clId="{2B3F6603-02AA-45E0-98B2-686F7E1D1363}" dt="2024-01-18T05:37:50.532" v="52960" actId="21"/>
          <ac:grpSpMkLst>
            <pc:docMk/>
            <pc:sldMk cId="1810874649" sldId="431"/>
            <ac:grpSpMk id="5158" creationId="{1FE3A54A-FC7B-5845-D2DE-BDEAFD426A5C}"/>
          </ac:grpSpMkLst>
        </pc:grpChg>
        <pc:grpChg chg="del">
          <ac:chgData name="Kwanghoon Jeong" userId="f3d143b3-b9be-494e-a1b3-f5a1df66c643" providerId="ADAL" clId="{2B3F6603-02AA-45E0-98B2-686F7E1D1363}" dt="2024-01-18T05:21:57.366" v="52561" actId="478"/>
          <ac:grpSpMkLst>
            <pc:docMk/>
            <pc:sldMk cId="1810874649" sldId="431"/>
            <ac:grpSpMk id="5170" creationId="{C0D5AF00-478F-C8D4-236A-ED8967C595FC}"/>
          </ac:grpSpMkLst>
        </pc:grpChg>
        <pc:picChg chg="add del mod">
          <ac:chgData name="Kwanghoon Jeong" userId="f3d143b3-b9be-494e-a1b3-f5a1df66c643" providerId="ADAL" clId="{2B3F6603-02AA-45E0-98B2-686F7E1D1363}" dt="2024-01-25T04:10:37.507" v="64601" actId="478"/>
          <ac:picMkLst>
            <pc:docMk/>
            <pc:sldMk cId="1810874649" sldId="431"/>
            <ac:picMk id="2" creationId="{F81D71D0-70FC-5EF3-AD02-D0B9CC71B29D}"/>
          </ac:picMkLst>
        </pc:picChg>
        <pc:picChg chg="add mod">
          <ac:chgData name="Kwanghoon Jeong" userId="f3d143b3-b9be-494e-a1b3-f5a1df66c643" providerId="ADAL" clId="{2B3F6603-02AA-45E0-98B2-686F7E1D1363}" dt="2024-01-25T04:10:39.804" v="64603"/>
          <ac:picMkLst>
            <pc:docMk/>
            <pc:sldMk cId="1810874649" sldId="431"/>
            <ac:picMk id="3" creationId="{34B8C545-CDE4-3CED-9564-1C6B70D1918A}"/>
          </ac:picMkLst>
        </pc:picChg>
        <pc:picChg chg="add mod ord">
          <ac:chgData name="Kwanghoon Jeong" userId="f3d143b3-b9be-494e-a1b3-f5a1df66c643" providerId="ADAL" clId="{2B3F6603-02AA-45E0-98B2-686F7E1D1363}" dt="2024-01-25T04:10:49.729" v="64606" actId="167"/>
          <ac:picMkLst>
            <pc:docMk/>
            <pc:sldMk cId="1810874649" sldId="431"/>
            <ac:picMk id="5" creationId="{7DCC7AFE-21D9-9266-AEDC-2902FB810A28}"/>
          </ac:picMkLst>
        </pc:picChg>
        <pc:picChg chg="del mod topLvl">
          <ac:chgData name="Kwanghoon Jeong" userId="f3d143b3-b9be-494e-a1b3-f5a1df66c643" providerId="ADAL" clId="{2B3F6603-02AA-45E0-98B2-686F7E1D1363}" dt="2024-01-25T04:10:38.598" v="64602" actId="478"/>
          <ac:picMkLst>
            <pc:docMk/>
            <pc:sldMk cId="1810874649" sldId="431"/>
            <ac:picMk id="23" creationId="{7FA6D282-076E-1EEA-CE1E-CE0DF6C9101D}"/>
          </ac:picMkLst>
        </pc:picChg>
        <pc:picChg chg="del mod topLvl">
          <ac:chgData name="Kwanghoon Jeong" userId="f3d143b3-b9be-494e-a1b3-f5a1df66c643" providerId="ADAL" clId="{2B3F6603-02AA-45E0-98B2-686F7E1D1363}" dt="2024-01-25T04:10:44.858" v="64604" actId="478"/>
          <ac:picMkLst>
            <pc:docMk/>
            <pc:sldMk cId="1810874649" sldId="431"/>
            <ac:picMk id="24" creationId="{C1F7D865-EA03-3320-E44C-6116D13CC36D}"/>
          </ac:picMkLst>
        </pc:picChg>
        <pc:picChg chg="mod topLvl">
          <ac:chgData name="Kwanghoon Jeong" userId="f3d143b3-b9be-494e-a1b3-f5a1df66c643" providerId="ADAL" clId="{2B3F6603-02AA-45E0-98B2-686F7E1D1363}" dt="2024-01-18T16:44:30.538" v="58790" actId="165"/>
          <ac:picMkLst>
            <pc:docMk/>
            <pc:sldMk cId="1810874649" sldId="431"/>
            <ac:picMk id="25" creationId="{13457065-B08D-BCBE-CEF3-4CD35552183F}"/>
          </ac:picMkLst>
        </pc:picChg>
        <pc:picChg chg="mod topLvl">
          <ac:chgData name="Kwanghoon Jeong" userId="f3d143b3-b9be-494e-a1b3-f5a1df66c643" providerId="ADAL" clId="{2B3F6603-02AA-45E0-98B2-686F7E1D1363}" dt="2024-01-18T16:44:30.538" v="58790" actId="165"/>
          <ac:picMkLst>
            <pc:docMk/>
            <pc:sldMk cId="1810874649" sldId="431"/>
            <ac:picMk id="26" creationId="{D5D3FF74-77BA-A63E-9ED6-74ADD4219426}"/>
          </ac:picMkLst>
        </pc:picChg>
        <pc:picChg chg="mod topLvl">
          <ac:chgData name="Kwanghoon Jeong" userId="f3d143b3-b9be-494e-a1b3-f5a1df66c643" providerId="ADAL" clId="{2B3F6603-02AA-45E0-98B2-686F7E1D1363}" dt="2024-01-25T04:21:56.375" v="64620" actId="164"/>
          <ac:picMkLst>
            <pc:docMk/>
            <pc:sldMk cId="1810874649" sldId="431"/>
            <ac:picMk id="39" creationId="{482E6BEE-2047-7A63-60D2-F91A3E29A451}"/>
          </ac:picMkLst>
        </pc:picChg>
        <pc:picChg chg="mod topLvl">
          <ac:chgData name="Kwanghoon Jeong" userId="f3d143b3-b9be-494e-a1b3-f5a1df66c643" providerId="ADAL" clId="{2B3F6603-02AA-45E0-98B2-686F7E1D1363}" dt="2024-01-25T04:21:41.374" v="64612" actId="164"/>
          <ac:picMkLst>
            <pc:docMk/>
            <pc:sldMk cId="1810874649" sldId="431"/>
            <ac:picMk id="40" creationId="{951ED395-9534-2120-A087-D9DDE8B2C677}"/>
          </ac:picMkLst>
        </pc:picChg>
        <pc:picChg chg="mod topLvl">
          <ac:chgData name="Kwanghoon Jeong" userId="f3d143b3-b9be-494e-a1b3-f5a1df66c643" providerId="ADAL" clId="{2B3F6603-02AA-45E0-98B2-686F7E1D1363}" dt="2024-01-25T04:21:38.715" v="64611" actId="164"/>
          <ac:picMkLst>
            <pc:docMk/>
            <pc:sldMk cId="1810874649" sldId="431"/>
            <ac:picMk id="41" creationId="{2FD56741-C959-0E40-1A31-2800D908B45E}"/>
          </ac:picMkLst>
        </pc:picChg>
        <pc:picChg chg="mod topLvl">
          <ac:chgData name="Kwanghoon Jeong" userId="f3d143b3-b9be-494e-a1b3-f5a1df66c643" providerId="ADAL" clId="{2B3F6603-02AA-45E0-98B2-686F7E1D1363}" dt="2024-01-25T04:21:58.847" v="64621" actId="164"/>
          <ac:picMkLst>
            <pc:docMk/>
            <pc:sldMk cId="1810874649" sldId="431"/>
            <ac:picMk id="42" creationId="{3C1470DC-6773-85A9-AACC-DE720E923E84}"/>
          </ac:picMkLst>
        </pc:picChg>
        <pc:picChg chg="add del mod">
          <ac:chgData name="Kwanghoon Jeong" userId="f3d143b3-b9be-494e-a1b3-f5a1df66c643" providerId="ADAL" clId="{2B3F6603-02AA-45E0-98B2-686F7E1D1363}" dt="2024-01-18T16:54:11.561" v="59803" actId="478"/>
          <ac:picMkLst>
            <pc:docMk/>
            <pc:sldMk cId="1810874649" sldId="431"/>
            <ac:picMk id="50" creationId="{22B071B3-58CA-08D4-B192-8206D321488A}"/>
          </ac:picMkLst>
        </pc:picChg>
        <pc:picChg chg="add del mod">
          <ac:chgData name="Kwanghoon Jeong" userId="f3d143b3-b9be-494e-a1b3-f5a1df66c643" providerId="ADAL" clId="{2B3F6603-02AA-45E0-98B2-686F7E1D1363}" dt="2024-01-18T16:54:11.561" v="59803" actId="478"/>
          <ac:picMkLst>
            <pc:docMk/>
            <pc:sldMk cId="1810874649" sldId="431"/>
            <ac:picMk id="58" creationId="{26225E8B-B13C-4B36-4B91-35C9BBD27A9C}"/>
          </ac:picMkLst>
        </pc:picChg>
        <pc:cxnChg chg="mod">
          <ac:chgData name="Kwanghoon Jeong" userId="f3d143b3-b9be-494e-a1b3-f5a1df66c643" providerId="ADAL" clId="{2B3F6603-02AA-45E0-98B2-686F7E1D1363}" dt="2024-01-18T06:19:20.736" v="56023"/>
          <ac:cxnSpMkLst>
            <pc:docMk/>
            <pc:sldMk cId="1810874649" sldId="431"/>
            <ac:cxnSpMk id="14" creationId="{65F5E47F-D215-6CDD-83C2-C34E77B34D15}"/>
          </ac:cxnSpMkLst>
        </pc:cxnChg>
        <pc:cxnChg chg="mod">
          <ac:chgData name="Kwanghoon Jeong" userId="f3d143b3-b9be-494e-a1b3-f5a1df66c643" providerId="ADAL" clId="{2B3F6603-02AA-45E0-98B2-686F7E1D1363}" dt="2024-01-18T06:19:20.736" v="56023"/>
          <ac:cxnSpMkLst>
            <pc:docMk/>
            <pc:sldMk cId="1810874649" sldId="431"/>
            <ac:cxnSpMk id="16" creationId="{BE9D96DF-A014-51E6-3B93-D0D7EEB4CE88}"/>
          </ac:cxnSpMkLst>
        </pc:cxnChg>
        <pc:cxnChg chg="mod">
          <ac:chgData name="Kwanghoon Jeong" userId="f3d143b3-b9be-494e-a1b3-f5a1df66c643" providerId="ADAL" clId="{2B3F6603-02AA-45E0-98B2-686F7E1D1363}" dt="2024-01-18T06:19:20.736" v="56023"/>
          <ac:cxnSpMkLst>
            <pc:docMk/>
            <pc:sldMk cId="1810874649" sldId="431"/>
            <ac:cxnSpMk id="17" creationId="{51183904-9312-D1BA-C528-D5F58C93D216}"/>
          </ac:cxnSpMkLst>
        </pc:cxnChg>
        <pc:cxnChg chg="mod">
          <ac:chgData name="Kwanghoon Jeong" userId="f3d143b3-b9be-494e-a1b3-f5a1df66c643" providerId="ADAL" clId="{2B3F6603-02AA-45E0-98B2-686F7E1D1363}" dt="2024-01-18T06:19:20.736" v="56023"/>
          <ac:cxnSpMkLst>
            <pc:docMk/>
            <pc:sldMk cId="1810874649" sldId="431"/>
            <ac:cxnSpMk id="18" creationId="{5FC33683-661B-D42B-6281-989A275A6C29}"/>
          </ac:cxnSpMkLst>
        </pc:cxnChg>
        <pc:cxnChg chg="mod">
          <ac:chgData name="Kwanghoon Jeong" userId="f3d143b3-b9be-494e-a1b3-f5a1df66c643" providerId="ADAL" clId="{2B3F6603-02AA-45E0-98B2-686F7E1D1363}" dt="2024-01-18T06:19:20.736" v="56023"/>
          <ac:cxnSpMkLst>
            <pc:docMk/>
            <pc:sldMk cId="1810874649" sldId="431"/>
            <ac:cxnSpMk id="19" creationId="{DCD833BA-02B1-59F2-7476-EEB5533A888B}"/>
          </ac:cxnSpMkLst>
        </pc:cxnChg>
        <pc:cxnChg chg="mod">
          <ac:chgData name="Kwanghoon Jeong" userId="f3d143b3-b9be-494e-a1b3-f5a1df66c643" providerId="ADAL" clId="{2B3F6603-02AA-45E0-98B2-686F7E1D1363}" dt="2024-01-18T06:19:20.736" v="56023"/>
          <ac:cxnSpMkLst>
            <pc:docMk/>
            <pc:sldMk cId="1810874649" sldId="431"/>
            <ac:cxnSpMk id="20" creationId="{53EE35F0-AA6F-0B5C-ADF1-6B4191B7F6F4}"/>
          </ac:cxnSpMkLst>
        </pc:cxnChg>
        <pc:cxnChg chg="mod">
          <ac:chgData name="Kwanghoon Jeong" userId="f3d143b3-b9be-494e-a1b3-f5a1df66c643" providerId="ADAL" clId="{2B3F6603-02AA-45E0-98B2-686F7E1D1363}" dt="2024-01-18T06:19:20.736" v="56023"/>
          <ac:cxnSpMkLst>
            <pc:docMk/>
            <pc:sldMk cId="1810874649" sldId="431"/>
            <ac:cxnSpMk id="21" creationId="{57022042-CCA9-18B3-46D8-E50C10FB5448}"/>
          </ac:cxnSpMkLst>
        </pc:cxnChg>
        <pc:cxnChg chg="mod topLvl">
          <ac:chgData name="Kwanghoon Jeong" userId="f3d143b3-b9be-494e-a1b3-f5a1df66c643" providerId="ADAL" clId="{2B3F6603-02AA-45E0-98B2-686F7E1D1363}" dt="2024-01-25T04:22:04.022" v="64622" actId="164"/>
          <ac:cxnSpMkLst>
            <pc:docMk/>
            <pc:sldMk cId="1810874649" sldId="431"/>
            <ac:cxnSpMk id="5132" creationId="{3E59E2A6-6E7C-91F0-FD26-2A33BFE32FA4}"/>
          </ac:cxnSpMkLst>
        </pc:cxnChg>
      </pc:sldChg>
      <pc:sldChg chg="addSp delSp modSp new mod addAnim delAnim modAnim modNotesTx">
        <pc:chgData name="Kwanghoon Jeong" userId="f3d143b3-b9be-494e-a1b3-f5a1df66c643" providerId="ADAL" clId="{2B3F6603-02AA-45E0-98B2-686F7E1D1363}" dt="2024-01-25T18:40:12.186" v="76730"/>
        <pc:sldMkLst>
          <pc:docMk/>
          <pc:sldMk cId="2267371045" sldId="432"/>
        </pc:sldMkLst>
        <pc:spChg chg="mod">
          <ac:chgData name="Kwanghoon Jeong" userId="f3d143b3-b9be-494e-a1b3-f5a1df66c643" providerId="ADAL" clId="{2B3F6603-02AA-45E0-98B2-686F7E1D1363}" dt="2024-01-23T00:20:05.474" v="62742" actId="20577"/>
          <ac:spMkLst>
            <pc:docMk/>
            <pc:sldMk cId="2267371045" sldId="432"/>
            <ac:spMk id="2" creationId="{A8DB28D1-AE80-6D42-972F-3024CBAA7488}"/>
          </ac:spMkLst>
        </pc:spChg>
        <pc:spChg chg="del">
          <ac:chgData name="Kwanghoon Jeong" userId="f3d143b3-b9be-494e-a1b3-f5a1df66c643" providerId="ADAL" clId="{2B3F6603-02AA-45E0-98B2-686F7E1D1363}" dt="2024-01-25T17:10:07.636" v="70138" actId="478"/>
          <ac:spMkLst>
            <pc:docMk/>
            <pc:sldMk cId="2267371045" sldId="432"/>
            <ac:spMk id="3" creationId="{F5ED68E3-A5CB-56BB-3913-A87B7423EA2B}"/>
          </ac:spMkLst>
        </pc:spChg>
        <pc:spChg chg="mod">
          <ac:chgData name="Kwanghoon Jeong" userId="f3d143b3-b9be-494e-a1b3-f5a1df66c643" providerId="ADAL" clId="{2B3F6603-02AA-45E0-98B2-686F7E1D1363}" dt="2024-01-25T18:40:12.186" v="76730"/>
          <ac:spMkLst>
            <pc:docMk/>
            <pc:sldMk cId="2267371045" sldId="432"/>
            <ac:spMk id="4" creationId="{E91D13BB-30B3-EE70-5397-4FF8A6BF5D1C}"/>
          </ac:spMkLst>
        </pc:spChg>
        <pc:spChg chg="del">
          <ac:chgData name="Kwanghoon Jeong" userId="f3d143b3-b9be-494e-a1b3-f5a1df66c643" providerId="ADAL" clId="{2B3F6603-02AA-45E0-98B2-686F7E1D1363}" dt="2024-01-22T23:20:59.987" v="62228" actId="478"/>
          <ac:spMkLst>
            <pc:docMk/>
            <pc:sldMk cId="2267371045" sldId="432"/>
            <ac:spMk id="5" creationId="{C827D458-18A5-C994-28E0-803BA1B4C72E}"/>
          </ac:spMkLst>
        </pc:spChg>
        <pc:spChg chg="del">
          <ac:chgData name="Kwanghoon Jeong" userId="f3d143b3-b9be-494e-a1b3-f5a1df66c643" providerId="ADAL" clId="{2B3F6603-02AA-45E0-98B2-686F7E1D1363}" dt="2024-01-22T23:20:59.987" v="62228" actId="478"/>
          <ac:spMkLst>
            <pc:docMk/>
            <pc:sldMk cId="2267371045" sldId="432"/>
            <ac:spMk id="6" creationId="{ED511DB9-A4DD-DFCE-A710-FC50D2F7A15F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0" creationId="{D0B2E040-36E3-7C32-F48C-C807812CDA2A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1" creationId="{3A5585D2-5E58-7914-39D8-C87DE4B9E734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2" creationId="{7E7F7BB1-7FC5-E139-229D-8C1D098D6F12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3" creationId="{C7AD1766-9BB7-2EA4-22FB-F5C8F45F9E82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4" creationId="{EA9032E8-9826-7973-051F-D2EB1E8F7A7E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5" creationId="{714CEEFF-E598-D0A4-12B5-1C0F5E2E4C7A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6" creationId="{4BF0C028-99DA-6BA0-2825-F1F5CF4D1191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7" creationId="{53EE7746-93C4-ADB5-DD18-026BCE4777C5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8" creationId="{751F427C-6063-2165-5A48-96CD7F2876DB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19" creationId="{D817494C-EE24-A50E-F24A-2170A6FF7C04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20" creationId="{282B5C25-F115-CF64-68BD-2B4478012EF7}"/>
          </ac:spMkLst>
        </pc:spChg>
        <pc:spChg chg="mod">
          <ac:chgData name="Kwanghoon Jeong" userId="f3d143b3-b9be-494e-a1b3-f5a1df66c643" providerId="ADAL" clId="{2B3F6603-02AA-45E0-98B2-686F7E1D1363}" dt="2024-01-22T23:54:16.648" v="62518" actId="1076"/>
          <ac:spMkLst>
            <pc:docMk/>
            <pc:sldMk cId="2267371045" sldId="432"/>
            <ac:spMk id="21" creationId="{DB43F05D-2A36-EDF3-2EEB-D53D133485A0}"/>
          </ac:spMkLst>
        </pc:spChg>
        <pc:spChg chg="add mod">
          <ac:chgData name="Kwanghoon Jeong" userId="f3d143b3-b9be-494e-a1b3-f5a1df66c643" providerId="ADAL" clId="{2B3F6603-02AA-45E0-98B2-686F7E1D1363}" dt="2024-01-25T18:18:33.920" v="75183" actId="164"/>
          <ac:spMkLst>
            <pc:docMk/>
            <pc:sldMk cId="2267371045" sldId="432"/>
            <ac:spMk id="22" creationId="{10B83295-440B-9918-A34F-8F18C0182BB3}"/>
          </ac:spMkLst>
        </pc:spChg>
        <pc:spChg chg="add mod">
          <ac:chgData name="Kwanghoon Jeong" userId="f3d143b3-b9be-494e-a1b3-f5a1df66c643" providerId="ADAL" clId="{2B3F6603-02AA-45E0-98B2-686F7E1D1363}" dt="2024-01-25T18:18:33.920" v="75183" actId="164"/>
          <ac:spMkLst>
            <pc:docMk/>
            <pc:sldMk cId="2267371045" sldId="432"/>
            <ac:spMk id="23" creationId="{8D1329C2-6B29-F06C-138C-0864A159DE45}"/>
          </ac:spMkLst>
        </pc:spChg>
        <pc:spChg chg="add mod">
          <ac:chgData name="Kwanghoon Jeong" userId="f3d143b3-b9be-494e-a1b3-f5a1df66c643" providerId="ADAL" clId="{2B3F6603-02AA-45E0-98B2-686F7E1D1363}" dt="2024-01-25T18:18:33.920" v="75183" actId="164"/>
          <ac:spMkLst>
            <pc:docMk/>
            <pc:sldMk cId="2267371045" sldId="432"/>
            <ac:spMk id="24" creationId="{4A5705B5-4530-CD58-5EED-284183E1A444}"/>
          </ac:spMkLst>
        </pc:spChg>
        <pc:spChg chg="add mod">
          <ac:chgData name="Kwanghoon Jeong" userId="f3d143b3-b9be-494e-a1b3-f5a1df66c643" providerId="ADAL" clId="{2B3F6603-02AA-45E0-98B2-686F7E1D1363}" dt="2024-01-25T18:18:33.920" v="75183" actId="164"/>
          <ac:spMkLst>
            <pc:docMk/>
            <pc:sldMk cId="2267371045" sldId="432"/>
            <ac:spMk id="25" creationId="{D9266A3E-5251-295E-434A-6CA3A432A307}"/>
          </ac:spMkLst>
        </pc:spChg>
        <pc:spChg chg="add del mod">
          <ac:chgData name="Kwanghoon Jeong" userId="f3d143b3-b9be-494e-a1b3-f5a1df66c643" providerId="ADAL" clId="{2B3F6603-02AA-45E0-98B2-686F7E1D1363}" dt="2024-01-23T00:10:44.876" v="62602" actId="478"/>
          <ac:spMkLst>
            <pc:docMk/>
            <pc:sldMk cId="2267371045" sldId="432"/>
            <ac:spMk id="27" creationId="{E29491F4-B56A-DE66-B132-4DA9FF19D253}"/>
          </ac:spMkLst>
        </pc:spChg>
        <pc:spChg chg="add del mod">
          <ac:chgData name="Kwanghoon Jeong" userId="f3d143b3-b9be-494e-a1b3-f5a1df66c643" providerId="ADAL" clId="{2B3F6603-02AA-45E0-98B2-686F7E1D1363}" dt="2024-01-23T00:10:44.876" v="62602" actId="478"/>
          <ac:spMkLst>
            <pc:docMk/>
            <pc:sldMk cId="2267371045" sldId="432"/>
            <ac:spMk id="28" creationId="{C518D746-71EA-FDB8-32DD-3581B340F06A}"/>
          </ac:spMkLst>
        </pc:spChg>
        <pc:spChg chg="add del mod">
          <ac:chgData name="Kwanghoon Jeong" userId="f3d143b3-b9be-494e-a1b3-f5a1df66c643" providerId="ADAL" clId="{2B3F6603-02AA-45E0-98B2-686F7E1D1363}" dt="2024-01-23T00:10:44.876" v="62602" actId="478"/>
          <ac:spMkLst>
            <pc:docMk/>
            <pc:sldMk cId="2267371045" sldId="432"/>
            <ac:spMk id="29" creationId="{4DC25A7C-6E94-F75F-82A1-EDCB76E60090}"/>
          </ac:spMkLst>
        </pc:spChg>
        <pc:spChg chg="add del mod">
          <ac:chgData name="Kwanghoon Jeong" userId="f3d143b3-b9be-494e-a1b3-f5a1df66c643" providerId="ADAL" clId="{2B3F6603-02AA-45E0-98B2-686F7E1D1363}" dt="2024-01-23T00:10:44.876" v="62602" actId="478"/>
          <ac:spMkLst>
            <pc:docMk/>
            <pc:sldMk cId="2267371045" sldId="432"/>
            <ac:spMk id="30" creationId="{7DFB8CDA-0643-060C-0595-6BE967CE9945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99" creationId="{759BE7AF-3FBD-FD69-2BA6-74D0EDAE0844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00" creationId="{802F6513-35FA-1B84-FE37-4C8890B3C194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01" creationId="{1021B63C-333A-477B-5657-52A0A4E24224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02" creationId="{1F517176-E8C5-11A0-E068-DB054F58121D}"/>
          </ac:spMkLst>
        </pc:spChg>
        <pc:spChg chg="add del mod">
          <ac:chgData name="Kwanghoon Jeong" userId="f3d143b3-b9be-494e-a1b3-f5a1df66c643" providerId="ADAL" clId="{2B3F6603-02AA-45E0-98B2-686F7E1D1363}" dt="2024-01-22T23:54:54.815" v="62526" actId="478"/>
          <ac:spMkLst>
            <pc:docMk/>
            <pc:sldMk cId="2267371045" sldId="432"/>
            <ac:spMk id="103" creationId="{32797419-1098-DDFB-4A82-011676303835}"/>
          </ac:spMkLst>
        </pc:spChg>
        <pc:spChg chg="add del mod">
          <ac:chgData name="Kwanghoon Jeong" userId="f3d143b3-b9be-494e-a1b3-f5a1df66c643" providerId="ADAL" clId="{2B3F6603-02AA-45E0-98B2-686F7E1D1363}" dt="2024-01-22T23:54:54.815" v="62526" actId="478"/>
          <ac:spMkLst>
            <pc:docMk/>
            <pc:sldMk cId="2267371045" sldId="432"/>
            <ac:spMk id="104" creationId="{DFF53136-0B46-F5AA-EB84-7FC37FB6E008}"/>
          </ac:spMkLst>
        </pc:spChg>
        <pc:spChg chg="add del mod">
          <ac:chgData name="Kwanghoon Jeong" userId="f3d143b3-b9be-494e-a1b3-f5a1df66c643" providerId="ADAL" clId="{2B3F6603-02AA-45E0-98B2-686F7E1D1363}" dt="2024-01-22T23:54:54.815" v="62526" actId="478"/>
          <ac:spMkLst>
            <pc:docMk/>
            <pc:sldMk cId="2267371045" sldId="432"/>
            <ac:spMk id="105" creationId="{ED29F18A-ECF3-8ABA-0520-D84105A40BC8}"/>
          </ac:spMkLst>
        </pc:spChg>
        <pc:spChg chg="add del mod">
          <ac:chgData name="Kwanghoon Jeong" userId="f3d143b3-b9be-494e-a1b3-f5a1df66c643" providerId="ADAL" clId="{2B3F6603-02AA-45E0-98B2-686F7E1D1363}" dt="2024-01-22T23:54:54.815" v="62526" actId="478"/>
          <ac:spMkLst>
            <pc:docMk/>
            <pc:sldMk cId="2267371045" sldId="432"/>
            <ac:spMk id="106" creationId="{FE570CE5-42D3-AC8F-E039-3893E0349D1B}"/>
          </ac:spMkLst>
        </pc:spChg>
        <pc:spChg chg="add del mod">
          <ac:chgData name="Kwanghoon Jeong" userId="f3d143b3-b9be-494e-a1b3-f5a1df66c643" providerId="ADAL" clId="{2B3F6603-02AA-45E0-98B2-686F7E1D1363}" dt="2024-01-22T23:55:18.564" v="62529" actId="478"/>
          <ac:spMkLst>
            <pc:docMk/>
            <pc:sldMk cId="2267371045" sldId="432"/>
            <ac:spMk id="117" creationId="{A74289DB-27C0-1FB9-487F-F40CB36360EF}"/>
          </ac:spMkLst>
        </pc:spChg>
        <pc:spChg chg="add del mod">
          <ac:chgData name="Kwanghoon Jeong" userId="f3d143b3-b9be-494e-a1b3-f5a1df66c643" providerId="ADAL" clId="{2B3F6603-02AA-45E0-98B2-686F7E1D1363}" dt="2024-01-22T23:55:18.564" v="62529" actId="478"/>
          <ac:spMkLst>
            <pc:docMk/>
            <pc:sldMk cId="2267371045" sldId="432"/>
            <ac:spMk id="118" creationId="{37C28E10-D7A9-A605-5117-2501A2AB378A}"/>
          </ac:spMkLst>
        </pc:spChg>
        <pc:spChg chg="add del mod">
          <ac:chgData name="Kwanghoon Jeong" userId="f3d143b3-b9be-494e-a1b3-f5a1df66c643" providerId="ADAL" clId="{2B3F6603-02AA-45E0-98B2-686F7E1D1363}" dt="2024-01-22T23:55:18.564" v="62529" actId="478"/>
          <ac:spMkLst>
            <pc:docMk/>
            <pc:sldMk cId="2267371045" sldId="432"/>
            <ac:spMk id="119" creationId="{A60DCD98-4210-84F3-FEAD-F6839AC17C98}"/>
          </ac:spMkLst>
        </pc:spChg>
        <pc:spChg chg="add del mod">
          <ac:chgData name="Kwanghoon Jeong" userId="f3d143b3-b9be-494e-a1b3-f5a1df66c643" providerId="ADAL" clId="{2B3F6603-02AA-45E0-98B2-686F7E1D1363}" dt="2024-01-22T23:55:18.564" v="62529" actId="478"/>
          <ac:spMkLst>
            <pc:docMk/>
            <pc:sldMk cId="2267371045" sldId="432"/>
            <ac:spMk id="120" creationId="{4AD5DBC8-10A5-4625-1866-54571156A3C6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21" creationId="{2C9FBCFA-7B67-FF30-E1AA-A460A78CEC8E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22" creationId="{FFD3290B-9346-9DA4-CC8B-58A6BD083A9D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23" creationId="{41EF70A5-941E-18A1-E6BD-4701662767A9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24" creationId="{41DD238E-BD9B-A78D-A14D-57CA29FB4F6C}"/>
          </ac:spMkLst>
        </pc:spChg>
        <pc:spChg chg="add mod">
          <ac:chgData name="Kwanghoon Jeong" userId="f3d143b3-b9be-494e-a1b3-f5a1df66c643" providerId="ADAL" clId="{2B3F6603-02AA-45E0-98B2-686F7E1D1363}" dt="2024-01-22T23:55:01.562" v="62528" actId="571"/>
          <ac:spMkLst>
            <pc:docMk/>
            <pc:sldMk cId="2267371045" sldId="432"/>
            <ac:spMk id="135" creationId="{907EE17D-9257-C7F6-0A9F-A4CF51229471}"/>
          </ac:spMkLst>
        </pc:spChg>
        <pc:spChg chg="add mod">
          <ac:chgData name="Kwanghoon Jeong" userId="f3d143b3-b9be-494e-a1b3-f5a1df66c643" providerId="ADAL" clId="{2B3F6603-02AA-45E0-98B2-686F7E1D1363}" dt="2024-01-22T23:55:01.562" v="62528" actId="571"/>
          <ac:spMkLst>
            <pc:docMk/>
            <pc:sldMk cId="2267371045" sldId="432"/>
            <ac:spMk id="136" creationId="{64101976-F579-8310-C8B1-7AA67FCC4234}"/>
          </ac:spMkLst>
        </pc:spChg>
        <pc:spChg chg="add mod">
          <ac:chgData name="Kwanghoon Jeong" userId="f3d143b3-b9be-494e-a1b3-f5a1df66c643" providerId="ADAL" clId="{2B3F6603-02AA-45E0-98B2-686F7E1D1363}" dt="2024-01-22T23:55:01.562" v="62528" actId="571"/>
          <ac:spMkLst>
            <pc:docMk/>
            <pc:sldMk cId="2267371045" sldId="432"/>
            <ac:spMk id="137" creationId="{FE3C09A6-252C-97FD-5CFC-E5E356D967D7}"/>
          </ac:spMkLst>
        </pc:spChg>
        <pc:spChg chg="add mod">
          <ac:chgData name="Kwanghoon Jeong" userId="f3d143b3-b9be-494e-a1b3-f5a1df66c643" providerId="ADAL" clId="{2B3F6603-02AA-45E0-98B2-686F7E1D1363}" dt="2024-01-22T23:55:01.562" v="62528" actId="571"/>
          <ac:spMkLst>
            <pc:docMk/>
            <pc:sldMk cId="2267371045" sldId="432"/>
            <ac:spMk id="138" creationId="{4B3E8658-C18C-0F8E-6D70-BB85D2ED2E8D}"/>
          </ac:spMkLst>
        </pc:spChg>
        <pc:spChg chg="add mod">
          <ac:chgData name="Kwanghoon Jeong" userId="f3d143b3-b9be-494e-a1b3-f5a1df66c643" providerId="ADAL" clId="{2B3F6603-02AA-45E0-98B2-686F7E1D1363}" dt="2024-01-22T23:55:35.410" v="62535" actId="571"/>
          <ac:spMkLst>
            <pc:docMk/>
            <pc:sldMk cId="2267371045" sldId="432"/>
            <ac:spMk id="139" creationId="{5C8524B2-E64E-234A-72D2-6B31746454D6}"/>
          </ac:spMkLst>
        </pc:spChg>
        <pc:spChg chg="add mod">
          <ac:chgData name="Kwanghoon Jeong" userId="f3d143b3-b9be-494e-a1b3-f5a1df66c643" providerId="ADAL" clId="{2B3F6603-02AA-45E0-98B2-686F7E1D1363}" dt="2024-01-22T23:55:35.410" v="62535" actId="571"/>
          <ac:spMkLst>
            <pc:docMk/>
            <pc:sldMk cId="2267371045" sldId="432"/>
            <ac:spMk id="140" creationId="{6515EE7B-BD48-4FA2-3254-527C90D12D38}"/>
          </ac:spMkLst>
        </pc:spChg>
        <pc:spChg chg="add mod">
          <ac:chgData name="Kwanghoon Jeong" userId="f3d143b3-b9be-494e-a1b3-f5a1df66c643" providerId="ADAL" clId="{2B3F6603-02AA-45E0-98B2-686F7E1D1363}" dt="2024-01-22T23:55:35.410" v="62535" actId="571"/>
          <ac:spMkLst>
            <pc:docMk/>
            <pc:sldMk cId="2267371045" sldId="432"/>
            <ac:spMk id="141" creationId="{2B473237-0EF2-FA6E-C986-3C73A2F4003E}"/>
          </ac:spMkLst>
        </pc:spChg>
        <pc:spChg chg="add mod">
          <ac:chgData name="Kwanghoon Jeong" userId="f3d143b3-b9be-494e-a1b3-f5a1df66c643" providerId="ADAL" clId="{2B3F6603-02AA-45E0-98B2-686F7E1D1363}" dt="2024-01-22T23:55:35.410" v="62535" actId="571"/>
          <ac:spMkLst>
            <pc:docMk/>
            <pc:sldMk cId="2267371045" sldId="432"/>
            <ac:spMk id="142" creationId="{CA77113D-C605-1B34-49C4-870D8B6ADFE8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43" creationId="{9D5CF5F9-60D0-02BB-E1A6-98294690BE61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44" creationId="{5C0D3F9B-3D75-E6A6-43A2-5CC32F53FCEA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45" creationId="{CF6270A9-6002-EA7D-EEE6-C9DC2678BE21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46" creationId="{39A16B56-C146-DE84-412F-2A3E2FE55D35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47" creationId="{C764F7E6-F235-92E7-726F-0081120BB3DD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48" creationId="{BFE3C384-8A65-A4B5-BAA2-D502F8710332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49" creationId="{13FC0C63-4857-6A05-9253-F94C2CBB2AD2}"/>
          </ac:spMkLst>
        </pc:spChg>
        <pc:spChg chg="add del mod">
          <ac:chgData name="Kwanghoon Jeong" userId="f3d143b3-b9be-494e-a1b3-f5a1df66c643" providerId="ADAL" clId="{2B3F6603-02AA-45E0-98B2-686F7E1D1363}" dt="2024-01-23T00:05:31.553" v="62579" actId="478"/>
          <ac:spMkLst>
            <pc:docMk/>
            <pc:sldMk cId="2267371045" sldId="432"/>
            <ac:spMk id="150" creationId="{30DE3606-9F84-ABFD-5F55-8F1D352EB22F}"/>
          </ac:spMkLst>
        </pc:spChg>
        <pc:spChg chg="add mod">
          <ac:chgData name="Kwanghoon Jeong" userId="f3d143b3-b9be-494e-a1b3-f5a1df66c643" providerId="ADAL" clId="{2B3F6603-02AA-45E0-98B2-686F7E1D1363}" dt="2024-01-23T00:10:17.303" v="62596" actId="571"/>
          <ac:spMkLst>
            <pc:docMk/>
            <pc:sldMk cId="2267371045" sldId="432"/>
            <ac:spMk id="158" creationId="{ABE02B37-8CD1-56E2-5707-05C9C0662F0A}"/>
          </ac:spMkLst>
        </pc:spChg>
        <pc:spChg chg="add mod">
          <ac:chgData name="Kwanghoon Jeong" userId="f3d143b3-b9be-494e-a1b3-f5a1df66c643" providerId="ADAL" clId="{2B3F6603-02AA-45E0-98B2-686F7E1D1363}" dt="2024-01-23T00:10:17.303" v="62596" actId="571"/>
          <ac:spMkLst>
            <pc:docMk/>
            <pc:sldMk cId="2267371045" sldId="432"/>
            <ac:spMk id="159" creationId="{37709A1D-B5D6-A0C1-4427-ADBABEB9F15D}"/>
          </ac:spMkLst>
        </pc:spChg>
        <pc:spChg chg="add mod">
          <ac:chgData name="Kwanghoon Jeong" userId="f3d143b3-b9be-494e-a1b3-f5a1df66c643" providerId="ADAL" clId="{2B3F6603-02AA-45E0-98B2-686F7E1D1363}" dt="2024-01-23T00:10:17.303" v="62596" actId="571"/>
          <ac:spMkLst>
            <pc:docMk/>
            <pc:sldMk cId="2267371045" sldId="432"/>
            <ac:spMk id="160" creationId="{B2D9F8A3-6300-6648-BF91-84C935B6BDDD}"/>
          </ac:spMkLst>
        </pc:spChg>
        <pc:spChg chg="add mod">
          <ac:chgData name="Kwanghoon Jeong" userId="f3d143b3-b9be-494e-a1b3-f5a1df66c643" providerId="ADAL" clId="{2B3F6603-02AA-45E0-98B2-686F7E1D1363}" dt="2024-01-23T00:10:17.303" v="62596" actId="571"/>
          <ac:spMkLst>
            <pc:docMk/>
            <pc:sldMk cId="2267371045" sldId="432"/>
            <ac:spMk id="161" creationId="{70B9BB28-C354-E0AF-BE75-B667720DB34E}"/>
          </ac:spMkLst>
        </pc:spChg>
        <pc:spChg chg="add mod">
          <ac:chgData name="Kwanghoon Jeong" userId="f3d143b3-b9be-494e-a1b3-f5a1df66c643" providerId="ADAL" clId="{2B3F6603-02AA-45E0-98B2-686F7E1D1363}" dt="2024-01-25T18:18:33.920" v="75183" actId="164"/>
          <ac:spMkLst>
            <pc:docMk/>
            <pc:sldMk cId="2267371045" sldId="432"/>
            <ac:spMk id="162" creationId="{EDFD55E0-36C5-9D83-6310-D54D95DBF78B}"/>
          </ac:spMkLst>
        </pc:spChg>
        <pc:spChg chg="add mod">
          <ac:chgData name="Kwanghoon Jeong" userId="f3d143b3-b9be-494e-a1b3-f5a1df66c643" providerId="ADAL" clId="{2B3F6603-02AA-45E0-98B2-686F7E1D1363}" dt="2024-01-25T18:18:33.920" v="75183" actId="164"/>
          <ac:spMkLst>
            <pc:docMk/>
            <pc:sldMk cId="2267371045" sldId="432"/>
            <ac:spMk id="163" creationId="{4F91E2EA-1059-4A0D-E95B-F5FF1853E519}"/>
          </ac:spMkLst>
        </pc:spChg>
        <pc:spChg chg="add mod">
          <ac:chgData name="Kwanghoon Jeong" userId="f3d143b3-b9be-494e-a1b3-f5a1df66c643" providerId="ADAL" clId="{2B3F6603-02AA-45E0-98B2-686F7E1D1363}" dt="2024-01-25T18:18:33.920" v="75183" actId="164"/>
          <ac:spMkLst>
            <pc:docMk/>
            <pc:sldMk cId="2267371045" sldId="432"/>
            <ac:spMk id="164" creationId="{B6A0996D-AABD-1141-82EB-0EC2C9C9D1D8}"/>
          </ac:spMkLst>
        </pc:spChg>
        <pc:spChg chg="add mod">
          <ac:chgData name="Kwanghoon Jeong" userId="f3d143b3-b9be-494e-a1b3-f5a1df66c643" providerId="ADAL" clId="{2B3F6603-02AA-45E0-98B2-686F7E1D1363}" dt="2024-01-25T18:18:33.920" v="75183" actId="164"/>
          <ac:spMkLst>
            <pc:docMk/>
            <pc:sldMk cId="2267371045" sldId="432"/>
            <ac:spMk id="165" creationId="{E2DF9F35-73A5-3B00-BBBA-2DB27908389A}"/>
          </ac:spMkLst>
        </pc:spChg>
        <pc:spChg chg="add mod">
          <ac:chgData name="Kwanghoon Jeong" userId="f3d143b3-b9be-494e-a1b3-f5a1df66c643" providerId="ADAL" clId="{2B3F6603-02AA-45E0-98B2-686F7E1D1363}" dt="2024-01-25T18:28:59.893" v="75684" actId="20577"/>
          <ac:spMkLst>
            <pc:docMk/>
            <pc:sldMk cId="2267371045" sldId="432"/>
            <ac:spMk id="174" creationId="{1BCB0FE4-5A4C-6C8F-12A7-E65FEEF8AACF}"/>
          </ac:spMkLst>
        </pc:spChg>
        <pc:spChg chg="add del mod">
          <ac:chgData name="Kwanghoon Jeong" userId="f3d143b3-b9be-494e-a1b3-f5a1df66c643" providerId="ADAL" clId="{2B3F6603-02AA-45E0-98B2-686F7E1D1363}" dt="2024-01-23T01:07:01.926" v="63982" actId="478"/>
          <ac:spMkLst>
            <pc:docMk/>
            <pc:sldMk cId="2267371045" sldId="432"/>
            <ac:spMk id="176" creationId="{0BCAC64C-DB45-AAFB-6737-BAA971C3B21A}"/>
          </ac:spMkLst>
        </pc:spChg>
        <pc:spChg chg="add del mod">
          <ac:chgData name="Kwanghoon Jeong" userId="f3d143b3-b9be-494e-a1b3-f5a1df66c643" providerId="ADAL" clId="{2B3F6603-02AA-45E0-98B2-686F7E1D1363}" dt="2024-01-23T01:07:02.939" v="63983" actId="478"/>
          <ac:spMkLst>
            <pc:docMk/>
            <pc:sldMk cId="2267371045" sldId="432"/>
            <ac:spMk id="177" creationId="{ED8C0BF8-CADD-CBC3-80EB-E2E3F215D6F2}"/>
          </ac:spMkLst>
        </pc:spChg>
        <pc:spChg chg="add mod">
          <ac:chgData name="Kwanghoon Jeong" userId="f3d143b3-b9be-494e-a1b3-f5a1df66c643" providerId="ADAL" clId="{2B3F6603-02AA-45E0-98B2-686F7E1D1363}" dt="2024-01-25T18:18:18.026" v="75180" actId="164"/>
          <ac:spMkLst>
            <pc:docMk/>
            <pc:sldMk cId="2267371045" sldId="432"/>
            <ac:spMk id="178" creationId="{C0AF0E42-FFF9-3258-B500-78C1FE540E02}"/>
          </ac:spMkLst>
        </pc:spChg>
        <pc:spChg chg="add mod">
          <ac:chgData name="Kwanghoon Jeong" userId="f3d143b3-b9be-494e-a1b3-f5a1df66c643" providerId="ADAL" clId="{2B3F6603-02AA-45E0-98B2-686F7E1D1363}" dt="2024-01-25T18:34:23.899" v="76397" actId="20577"/>
          <ac:spMkLst>
            <pc:docMk/>
            <pc:sldMk cId="2267371045" sldId="432"/>
            <ac:spMk id="179" creationId="{00EACC52-BF3F-9004-32BA-0D7CF5CAAA05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82" creationId="{562430CF-8B84-EA80-0C1E-823DEEBEC756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83" creationId="{6EFFE032-8673-C27A-7844-5ACAD843F209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84" creationId="{F3F512B0-E99D-F1AD-FBB4-6FD1A21435C6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85" creationId="{7BA2FB04-589B-9F4F-8E65-DA308D14A644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86" creationId="{7A72B4BA-49C0-03AC-6831-D6007F03F323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87" creationId="{027D67A3-3673-26C1-0E39-FEE237D576F4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88" creationId="{DC5CBD84-D4DB-E18D-FBB7-CDE587871346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89" creationId="{CF4BA632-2BC7-F1D3-ED9E-B28BCAF74A81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90" creationId="{9D89B99F-EE73-E4CC-A0FF-BB0267BC6AFA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91" creationId="{A42EE40B-831B-1EDC-CFEB-9AC91E996668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024" creationId="{B8E586DB-B865-C196-6445-A6626E412581}"/>
          </ac:spMkLst>
        </pc:spChg>
        <pc:spChg chg="mod">
          <ac:chgData name="Kwanghoon Jeong" userId="f3d143b3-b9be-494e-a1b3-f5a1df66c643" providerId="ADAL" clId="{2B3F6603-02AA-45E0-98B2-686F7E1D1363}" dt="2024-01-23T01:09:34.326" v="64016" actId="571"/>
          <ac:spMkLst>
            <pc:docMk/>
            <pc:sldMk cId="2267371045" sldId="432"/>
            <ac:spMk id="1025" creationId="{050529CB-C565-6AAF-AC8F-32C37035A14B}"/>
          </ac:spMkLst>
        </pc:spChg>
        <pc:grpChg chg="add mod">
          <ac:chgData name="Kwanghoon Jeong" userId="f3d143b3-b9be-494e-a1b3-f5a1df66c643" providerId="ADAL" clId="{2B3F6603-02AA-45E0-98B2-686F7E1D1363}" dt="2024-01-25T18:18:20.561" v="75181" actId="164"/>
          <ac:grpSpMkLst>
            <pc:docMk/>
            <pc:sldMk cId="2267371045" sldId="432"/>
            <ac:grpSpMk id="5" creationId="{5317CD9A-DFB2-0C0D-A4BD-A075086238F1}"/>
          </ac:grpSpMkLst>
        </pc:grpChg>
        <pc:grpChg chg="add mod">
          <ac:chgData name="Kwanghoon Jeong" userId="f3d143b3-b9be-494e-a1b3-f5a1df66c643" providerId="ADAL" clId="{2B3F6603-02AA-45E0-98B2-686F7E1D1363}" dt="2024-01-25T18:18:20.561" v="75181" actId="164"/>
          <ac:grpSpMkLst>
            <pc:docMk/>
            <pc:sldMk cId="2267371045" sldId="432"/>
            <ac:grpSpMk id="6" creationId="{FDE8C248-9D53-12C2-925E-0B620932D9D6}"/>
          </ac:grpSpMkLst>
        </pc:grpChg>
        <pc:grpChg chg="add mod">
          <ac:chgData name="Kwanghoon Jeong" userId="f3d143b3-b9be-494e-a1b3-f5a1df66c643" providerId="ADAL" clId="{2B3F6603-02AA-45E0-98B2-686F7E1D1363}" dt="2024-01-25T18:18:34.971" v="75185" actId="1076"/>
          <ac:grpSpMkLst>
            <pc:docMk/>
            <pc:sldMk cId="2267371045" sldId="432"/>
            <ac:grpSpMk id="7" creationId="{5ADAFBF0-B164-B9F5-3243-044B0728731C}"/>
          </ac:grpSpMkLst>
        </pc:grpChg>
        <pc:grpChg chg="add del mod">
          <ac:chgData name="Kwanghoon Jeong" userId="f3d143b3-b9be-494e-a1b3-f5a1df66c643" providerId="ADAL" clId="{2B3F6603-02AA-45E0-98B2-686F7E1D1363}" dt="2024-01-23T01:13:48.011" v="64049" actId="478"/>
          <ac:grpSpMkLst>
            <pc:docMk/>
            <pc:sldMk cId="2267371045" sldId="432"/>
            <ac:grpSpMk id="8" creationId="{D07E9438-B949-7C43-845F-6C3C94C44753}"/>
          </ac:grpSpMkLst>
        </pc:grpChg>
        <pc:grpChg chg="add del mod">
          <ac:chgData name="Kwanghoon Jeong" userId="f3d143b3-b9be-494e-a1b3-f5a1df66c643" providerId="ADAL" clId="{2B3F6603-02AA-45E0-98B2-686F7E1D1363}" dt="2024-01-23T00:07:05.090" v="62585" actId="165"/>
          <ac:grpSpMkLst>
            <pc:docMk/>
            <pc:sldMk cId="2267371045" sldId="432"/>
            <ac:grpSpMk id="98" creationId="{1D93E86E-A1CB-B230-D4AC-F50277E91A26}"/>
          </ac:grpSpMkLst>
        </pc:grpChg>
        <pc:grpChg chg="add del mod">
          <ac:chgData name="Kwanghoon Jeong" userId="f3d143b3-b9be-494e-a1b3-f5a1df66c643" providerId="ADAL" clId="{2B3F6603-02AA-45E0-98B2-686F7E1D1363}" dt="2024-01-22T23:55:41.022" v="62538" actId="478"/>
          <ac:grpSpMkLst>
            <pc:docMk/>
            <pc:sldMk cId="2267371045" sldId="432"/>
            <ac:grpSpMk id="112" creationId="{694EA74C-6F7C-6F66-BDB6-C9FF00AF5B02}"/>
          </ac:grpSpMkLst>
        </pc:grpChg>
        <pc:grpChg chg="add del mod">
          <ac:chgData name="Kwanghoon Jeong" userId="f3d143b3-b9be-494e-a1b3-f5a1df66c643" providerId="ADAL" clId="{2B3F6603-02AA-45E0-98B2-686F7E1D1363}" dt="2024-01-22T23:55:43.652" v="62539" actId="478"/>
          <ac:grpSpMkLst>
            <pc:docMk/>
            <pc:sldMk cId="2267371045" sldId="432"/>
            <ac:grpSpMk id="130" creationId="{EE25828E-1594-4181-2157-5D0D7ECF52E7}"/>
          </ac:grpSpMkLst>
        </pc:grpChg>
        <pc:grpChg chg="add mod">
          <ac:chgData name="Kwanghoon Jeong" userId="f3d143b3-b9be-494e-a1b3-f5a1df66c643" providerId="ADAL" clId="{2B3F6603-02AA-45E0-98B2-686F7E1D1363}" dt="2024-01-23T01:09:34.326" v="64016" actId="571"/>
          <ac:grpSpMkLst>
            <pc:docMk/>
            <pc:sldMk cId="2267371045" sldId="432"/>
            <ac:grpSpMk id="180" creationId="{39D26AA7-1FD3-8729-1786-3738B502F17E}"/>
          </ac:grpSpMkLst>
        </pc:grpChg>
        <pc:graphicFrameChg chg="add del mod modGraphic">
          <ac:chgData name="Kwanghoon Jeong" userId="f3d143b3-b9be-494e-a1b3-f5a1df66c643" providerId="ADAL" clId="{2B3F6603-02AA-45E0-98B2-686F7E1D1363}" dt="2024-01-23T00:28:03.046" v="62848" actId="478"/>
          <ac:graphicFrameMkLst>
            <pc:docMk/>
            <pc:sldMk cId="2267371045" sldId="432"/>
            <ac:graphicFrameMk id="7" creationId="{C77091A3-5A57-1556-E7D8-B9E1597C00DE}"/>
          </ac:graphicFrameMkLst>
        </pc:graphicFrameChg>
        <pc:graphicFrameChg chg="add mod modGraphic">
          <ac:chgData name="Kwanghoon Jeong" userId="f3d143b3-b9be-494e-a1b3-f5a1df66c643" providerId="ADAL" clId="{2B3F6603-02AA-45E0-98B2-686F7E1D1363}" dt="2024-01-23T01:05:02.553" v="63876" actId="113"/>
          <ac:graphicFrameMkLst>
            <pc:docMk/>
            <pc:sldMk cId="2267371045" sldId="432"/>
            <ac:graphicFrameMk id="175" creationId="{D6939017-6914-9EE7-9CC4-8DEF399FB4C0}"/>
          </ac:graphicFrameMkLst>
        </pc:graphicFrameChg>
        <pc:picChg chg="mod">
          <ac:chgData name="Kwanghoon Jeong" userId="f3d143b3-b9be-494e-a1b3-f5a1df66c643" providerId="ADAL" clId="{2B3F6603-02AA-45E0-98B2-686F7E1D1363}" dt="2024-01-22T23:54:16.648" v="62518" actId="1076"/>
          <ac:picMkLst>
            <pc:docMk/>
            <pc:sldMk cId="2267371045" sldId="432"/>
            <ac:picMk id="9" creationId="{8BB1A8D8-8C2D-915F-C454-CD55E91E1B5C}"/>
          </ac:picMkLst>
        </pc:picChg>
        <pc:picChg chg="add del mod">
          <ac:chgData name="Kwanghoon Jeong" userId="f3d143b3-b9be-494e-a1b3-f5a1df66c643" providerId="ADAL" clId="{2B3F6603-02AA-45E0-98B2-686F7E1D1363}" dt="2024-01-23T01:13:47.502" v="64048" actId="478"/>
          <ac:picMkLst>
            <pc:docMk/>
            <pc:sldMk cId="2267371045" sldId="432"/>
            <ac:picMk id="26" creationId="{6AB83DB5-94BB-6F34-7FE9-6167393393EF}"/>
          </ac:picMkLst>
        </pc:picChg>
        <pc:picChg chg="mod">
          <ac:chgData name="Kwanghoon Jeong" userId="f3d143b3-b9be-494e-a1b3-f5a1df66c643" providerId="ADAL" clId="{2B3F6603-02AA-45E0-98B2-686F7E1D1363}" dt="2024-01-23T01:09:34.326" v="64016" actId="571"/>
          <ac:picMkLst>
            <pc:docMk/>
            <pc:sldMk cId="2267371045" sldId="432"/>
            <ac:picMk id="181" creationId="{E0FA5F97-0D33-E33E-C91D-0D1D59E87649}"/>
          </ac:picMkLst>
        </pc:picChg>
        <pc:picChg chg="add mod">
          <ac:chgData name="Kwanghoon Jeong" userId="f3d143b3-b9be-494e-a1b3-f5a1df66c643" providerId="ADAL" clId="{2B3F6603-02AA-45E0-98B2-686F7E1D1363}" dt="2024-01-25T18:18:18.026" v="75180" actId="164"/>
          <ac:picMkLst>
            <pc:docMk/>
            <pc:sldMk cId="2267371045" sldId="432"/>
            <ac:picMk id="1026" creationId="{66BBCD1F-2E67-AE6A-B4BB-8237036D72EE}"/>
          </ac:picMkLst>
        </pc:picChg>
        <pc:picChg chg="add mod">
          <ac:chgData name="Kwanghoon Jeong" userId="f3d143b3-b9be-494e-a1b3-f5a1df66c643" providerId="ADAL" clId="{2B3F6603-02AA-45E0-98B2-686F7E1D1363}" dt="2024-01-23T01:09:34.326" v="64016" actId="571"/>
          <ac:picMkLst>
            <pc:docMk/>
            <pc:sldMk cId="2267371045" sldId="432"/>
            <ac:picMk id="1027" creationId="{20B7A1AE-954E-A65B-4C44-75FC08DC635B}"/>
          </ac:picMkLst>
        </pc:picChg>
        <pc:picChg chg="add mod">
          <ac:chgData name="Kwanghoon Jeong" userId="f3d143b3-b9be-494e-a1b3-f5a1df66c643" providerId="ADAL" clId="{2B3F6603-02AA-45E0-98B2-686F7E1D1363}" dt="2024-01-25T18:18:18.026" v="75180" actId="164"/>
          <ac:picMkLst>
            <pc:docMk/>
            <pc:sldMk cId="2267371045" sldId="432"/>
            <ac:picMk id="1028" creationId="{D3232588-2B32-13EA-E6EE-DDC9172EF9F3}"/>
          </ac:picMkLst>
        </pc:picChg>
        <pc:cxnChg chg="add del mod">
          <ac:chgData name="Kwanghoon Jeong" userId="f3d143b3-b9be-494e-a1b3-f5a1df66c643" providerId="ADAL" clId="{2B3F6603-02AA-45E0-98B2-686F7E1D1363}" dt="2024-01-23T00:11:57.288" v="62618" actId="478"/>
          <ac:cxnSpMkLst>
            <pc:docMk/>
            <pc:sldMk cId="2267371045" sldId="432"/>
            <ac:cxnSpMk id="32" creationId="{0CC0E5AF-447C-5EDF-172F-4F0E66442327}"/>
          </ac:cxnSpMkLst>
        </pc:cxnChg>
        <pc:cxnChg chg="add del mod">
          <ac:chgData name="Kwanghoon Jeong" userId="f3d143b3-b9be-494e-a1b3-f5a1df66c643" providerId="ADAL" clId="{2B3F6603-02AA-45E0-98B2-686F7E1D1363}" dt="2024-01-23T00:12:45.402" v="62626" actId="478"/>
          <ac:cxnSpMkLst>
            <pc:docMk/>
            <pc:sldMk cId="2267371045" sldId="432"/>
            <ac:cxnSpMk id="36" creationId="{1BCD8324-0F4B-C677-976F-69E4BEF41EDF}"/>
          </ac:cxnSpMkLst>
        </pc:cxnChg>
        <pc:cxnChg chg="add del mod ord topLvl">
          <ac:chgData name="Kwanghoon Jeong" userId="f3d143b3-b9be-494e-a1b3-f5a1df66c643" providerId="ADAL" clId="{2B3F6603-02AA-45E0-98B2-686F7E1D1363}" dt="2024-01-23T00:12:45.402" v="62626" actId="478"/>
          <ac:cxnSpMkLst>
            <pc:docMk/>
            <pc:sldMk cId="2267371045" sldId="432"/>
            <ac:cxnSpMk id="37" creationId="{578B2BA3-742C-F81B-EA57-21B191A76C7D}"/>
          </ac:cxnSpMkLst>
        </pc:cxnChg>
        <pc:cxnChg chg="add mod">
          <ac:chgData name="Kwanghoon Jeong" userId="f3d143b3-b9be-494e-a1b3-f5a1df66c643" providerId="ADAL" clId="{2B3F6603-02AA-45E0-98B2-686F7E1D1363}" dt="2024-01-25T18:18:33.920" v="75183" actId="164"/>
          <ac:cxnSpMkLst>
            <pc:docMk/>
            <pc:sldMk cId="2267371045" sldId="432"/>
            <ac:cxnSpMk id="39" creationId="{73FD4139-CBFB-4A6F-9DF9-670EEFEB83C5}"/>
          </ac:cxnSpMkLst>
        </pc:cxnChg>
        <pc:cxnChg chg="add del mod ord topLvl">
          <ac:chgData name="Kwanghoon Jeong" userId="f3d143b3-b9be-494e-a1b3-f5a1df66c643" providerId="ADAL" clId="{2B3F6603-02AA-45E0-98B2-686F7E1D1363}" dt="2024-01-23T00:12:45.402" v="62626" actId="478"/>
          <ac:cxnSpMkLst>
            <pc:docMk/>
            <pc:sldMk cId="2267371045" sldId="432"/>
            <ac:cxnSpMk id="46" creationId="{39FFC27F-20F0-0F03-2892-FC0287B2A21A}"/>
          </ac:cxnSpMkLst>
        </pc:cxnChg>
        <pc:cxnChg chg="add del mod">
          <ac:chgData name="Kwanghoon Jeong" userId="f3d143b3-b9be-494e-a1b3-f5a1df66c643" providerId="ADAL" clId="{2B3F6603-02AA-45E0-98B2-686F7E1D1363}" dt="2024-01-23T00:11:57.288" v="62618" actId="478"/>
          <ac:cxnSpMkLst>
            <pc:docMk/>
            <pc:sldMk cId="2267371045" sldId="432"/>
            <ac:cxnSpMk id="49" creationId="{B3AF4F25-8249-85C0-0E12-2DC6FEA754DF}"/>
          </ac:cxnSpMkLst>
        </pc:cxnChg>
        <pc:cxnChg chg="add del mod ord">
          <ac:chgData name="Kwanghoon Jeong" userId="f3d143b3-b9be-494e-a1b3-f5a1df66c643" providerId="ADAL" clId="{2B3F6603-02AA-45E0-98B2-686F7E1D1363}" dt="2024-01-23T00:12:45.402" v="62626" actId="478"/>
          <ac:cxnSpMkLst>
            <pc:docMk/>
            <pc:sldMk cId="2267371045" sldId="432"/>
            <ac:cxnSpMk id="52" creationId="{CF521A75-1727-8776-05B8-DC62D7F640B2}"/>
          </ac:cxnSpMkLst>
        </pc:cxnChg>
        <pc:cxnChg chg="add del mod">
          <ac:chgData name="Kwanghoon Jeong" userId="f3d143b3-b9be-494e-a1b3-f5a1df66c643" providerId="ADAL" clId="{2B3F6603-02AA-45E0-98B2-686F7E1D1363}" dt="2024-01-23T00:11:57.288" v="62618" actId="478"/>
          <ac:cxnSpMkLst>
            <pc:docMk/>
            <pc:sldMk cId="2267371045" sldId="432"/>
            <ac:cxnSpMk id="56" creationId="{9C789860-4263-DE3A-A088-0F83AD19D8B7}"/>
          </ac:cxnSpMkLst>
        </pc:cxnChg>
        <pc:cxnChg chg="add del mod topLvl">
          <ac:chgData name="Kwanghoon Jeong" userId="f3d143b3-b9be-494e-a1b3-f5a1df66c643" providerId="ADAL" clId="{2B3F6603-02AA-45E0-98B2-686F7E1D1363}" dt="2024-01-25T18:18:33.920" v="75183" actId="164"/>
          <ac:cxnSpMkLst>
            <pc:docMk/>
            <pc:sldMk cId="2267371045" sldId="432"/>
            <ac:cxnSpMk id="59" creationId="{69C1E4A8-9AD3-E442-8041-E2C669B723FD}"/>
          </ac:cxnSpMkLst>
        </pc:cxnChg>
        <pc:cxnChg chg="add del mod">
          <ac:chgData name="Kwanghoon Jeong" userId="f3d143b3-b9be-494e-a1b3-f5a1df66c643" providerId="ADAL" clId="{2B3F6603-02AA-45E0-98B2-686F7E1D1363}" dt="2024-01-22T23:55:41.022" v="62538" actId="478"/>
          <ac:cxnSpMkLst>
            <pc:docMk/>
            <pc:sldMk cId="2267371045" sldId="432"/>
            <ac:cxnSpMk id="107" creationId="{0F3FAE9C-E3E1-C145-FC91-8E76589F4500}"/>
          </ac:cxnSpMkLst>
        </pc:cxnChg>
        <pc:cxnChg chg="add del mod">
          <ac:chgData name="Kwanghoon Jeong" userId="f3d143b3-b9be-494e-a1b3-f5a1df66c643" providerId="ADAL" clId="{2B3F6603-02AA-45E0-98B2-686F7E1D1363}" dt="2024-01-22T23:55:41.022" v="62538" actId="478"/>
          <ac:cxnSpMkLst>
            <pc:docMk/>
            <pc:sldMk cId="2267371045" sldId="432"/>
            <ac:cxnSpMk id="108" creationId="{2A431833-A396-08F7-C4E4-E602D076D307}"/>
          </ac:cxnSpMkLst>
        </pc:cxnChg>
        <pc:cxnChg chg="add del mod">
          <ac:chgData name="Kwanghoon Jeong" userId="f3d143b3-b9be-494e-a1b3-f5a1df66c643" providerId="ADAL" clId="{2B3F6603-02AA-45E0-98B2-686F7E1D1363}" dt="2024-01-22T23:55:41.022" v="62538" actId="478"/>
          <ac:cxnSpMkLst>
            <pc:docMk/>
            <pc:sldMk cId="2267371045" sldId="432"/>
            <ac:cxnSpMk id="109" creationId="{605C7B24-D8FD-6C43-6923-63B5D91BB69E}"/>
          </ac:cxnSpMkLst>
        </pc:cxnChg>
        <pc:cxnChg chg="add del mod">
          <ac:chgData name="Kwanghoon Jeong" userId="f3d143b3-b9be-494e-a1b3-f5a1df66c643" providerId="ADAL" clId="{2B3F6603-02AA-45E0-98B2-686F7E1D1363}" dt="2024-01-22T23:55:41.022" v="62538" actId="478"/>
          <ac:cxnSpMkLst>
            <pc:docMk/>
            <pc:sldMk cId="2267371045" sldId="432"/>
            <ac:cxnSpMk id="110" creationId="{41A17A2F-0559-871E-6D34-E89D5218F557}"/>
          </ac:cxnSpMkLst>
        </pc:cxnChg>
        <pc:cxnChg chg="add del mod">
          <ac:chgData name="Kwanghoon Jeong" userId="f3d143b3-b9be-494e-a1b3-f5a1df66c643" providerId="ADAL" clId="{2B3F6603-02AA-45E0-98B2-686F7E1D1363}" dt="2024-01-22T23:55:41.022" v="62538" actId="478"/>
          <ac:cxnSpMkLst>
            <pc:docMk/>
            <pc:sldMk cId="2267371045" sldId="432"/>
            <ac:cxnSpMk id="111" creationId="{8A4D4BE9-CE64-1049-7C0A-AF887B45C11D}"/>
          </ac:cxnSpMkLst>
        </pc:cxnChg>
        <pc:cxnChg chg="mod">
          <ac:chgData name="Kwanghoon Jeong" userId="f3d143b3-b9be-494e-a1b3-f5a1df66c643" providerId="ADAL" clId="{2B3F6603-02AA-45E0-98B2-686F7E1D1363}" dt="2024-01-22T23:54:31.542" v="62521" actId="571"/>
          <ac:cxnSpMkLst>
            <pc:docMk/>
            <pc:sldMk cId="2267371045" sldId="432"/>
            <ac:cxnSpMk id="113" creationId="{72C0E5C7-8370-D8B8-10C5-450315315C5C}"/>
          </ac:cxnSpMkLst>
        </pc:cxnChg>
        <pc:cxnChg chg="mod">
          <ac:chgData name="Kwanghoon Jeong" userId="f3d143b3-b9be-494e-a1b3-f5a1df66c643" providerId="ADAL" clId="{2B3F6603-02AA-45E0-98B2-686F7E1D1363}" dt="2024-01-22T23:54:31.542" v="62521" actId="571"/>
          <ac:cxnSpMkLst>
            <pc:docMk/>
            <pc:sldMk cId="2267371045" sldId="432"/>
            <ac:cxnSpMk id="114" creationId="{D92B97F5-E58E-6BEB-0AC5-4D0488ED7F16}"/>
          </ac:cxnSpMkLst>
        </pc:cxnChg>
        <pc:cxnChg chg="mod">
          <ac:chgData name="Kwanghoon Jeong" userId="f3d143b3-b9be-494e-a1b3-f5a1df66c643" providerId="ADAL" clId="{2B3F6603-02AA-45E0-98B2-686F7E1D1363}" dt="2024-01-22T23:54:31.542" v="62521" actId="571"/>
          <ac:cxnSpMkLst>
            <pc:docMk/>
            <pc:sldMk cId="2267371045" sldId="432"/>
            <ac:cxnSpMk id="115" creationId="{F13B1FDA-5FE6-611B-22F8-E183C2274904}"/>
          </ac:cxnSpMkLst>
        </pc:cxnChg>
        <pc:cxnChg chg="add del mod">
          <ac:chgData name="Kwanghoon Jeong" userId="f3d143b3-b9be-494e-a1b3-f5a1df66c643" providerId="ADAL" clId="{2B3F6603-02AA-45E0-98B2-686F7E1D1363}" dt="2024-01-22T23:55:41.022" v="62538" actId="478"/>
          <ac:cxnSpMkLst>
            <pc:docMk/>
            <pc:sldMk cId="2267371045" sldId="432"/>
            <ac:cxnSpMk id="116" creationId="{5364EB30-5576-4C6F-1203-AEFBB475AA50}"/>
          </ac:cxnSpMkLst>
        </pc:cxnChg>
        <pc:cxnChg chg="add del mod">
          <ac:chgData name="Kwanghoon Jeong" userId="f3d143b3-b9be-494e-a1b3-f5a1df66c643" providerId="ADAL" clId="{2B3F6603-02AA-45E0-98B2-686F7E1D1363}" dt="2024-01-22T23:55:43.652" v="62539" actId="478"/>
          <ac:cxnSpMkLst>
            <pc:docMk/>
            <pc:sldMk cId="2267371045" sldId="432"/>
            <ac:cxnSpMk id="125" creationId="{5DD8E4BD-7322-2871-7175-3E48D6034FCF}"/>
          </ac:cxnSpMkLst>
        </pc:cxnChg>
        <pc:cxnChg chg="add del mod">
          <ac:chgData name="Kwanghoon Jeong" userId="f3d143b3-b9be-494e-a1b3-f5a1df66c643" providerId="ADAL" clId="{2B3F6603-02AA-45E0-98B2-686F7E1D1363}" dt="2024-01-22T23:55:43.652" v="62539" actId="478"/>
          <ac:cxnSpMkLst>
            <pc:docMk/>
            <pc:sldMk cId="2267371045" sldId="432"/>
            <ac:cxnSpMk id="126" creationId="{41DCD184-198B-55ED-61B3-579EA5BA9C99}"/>
          </ac:cxnSpMkLst>
        </pc:cxnChg>
        <pc:cxnChg chg="add del mod">
          <ac:chgData name="Kwanghoon Jeong" userId="f3d143b3-b9be-494e-a1b3-f5a1df66c643" providerId="ADAL" clId="{2B3F6603-02AA-45E0-98B2-686F7E1D1363}" dt="2024-01-22T23:55:43.652" v="62539" actId="478"/>
          <ac:cxnSpMkLst>
            <pc:docMk/>
            <pc:sldMk cId="2267371045" sldId="432"/>
            <ac:cxnSpMk id="127" creationId="{1B009883-2670-7E57-9775-5EDC6595DDB5}"/>
          </ac:cxnSpMkLst>
        </pc:cxnChg>
        <pc:cxnChg chg="add del mod">
          <ac:chgData name="Kwanghoon Jeong" userId="f3d143b3-b9be-494e-a1b3-f5a1df66c643" providerId="ADAL" clId="{2B3F6603-02AA-45E0-98B2-686F7E1D1363}" dt="2024-01-22T23:55:43.652" v="62539" actId="478"/>
          <ac:cxnSpMkLst>
            <pc:docMk/>
            <pc:sldMk cId="2267371045" sldId="432"/>
            <ac:cxnSpMk id="128" creationId="{79451C43-0CED-3D02-AAE8-C8AF01C56155}"/>
          </ac:cxnSpMkLst>
        </pc:cxnChg>
        <pc:cxnChg chg="add del mod">
          <ac:chgData name="Kwanghoon Jeong" userId="f3d143b3-b9be-494e-a1b3-f5a1df66c643" providerId="ADAL" clId="{2B3F6603-02AA-45E0-98B2-686F7E1D1363}" dt="2024-01-22T23:55:43.652" v="62539" actId="478"/>
          <ac:cxnSpMkLst>
            <pc:docMk/>
            <pc:sldMk cId="2267371045" sldId="432"/>
            <ac:cxnSpMk id="129" creationId="{794D2F8A-0B8C-18C8-50EC-7314E45C9495}"/>
          </ac:cxnSpMkLst>
        </pc:cxnChg>
        <pc:cxnChg chg="mod">
          <ac:chgData name="Kwanghoon Jeong" userId="f3d143b3-b9be-494e-a1b3-f5a1df66c643" providerId="ADAL" clId="{2B3F6603-02AA-45E0-98B2-686F7E1D1363}" dt="2024-01-22T23:54:51.047" v="62525" actId="571"/>
          <ac:cxnSpMkLst>
            <pc:docMk/>
            <pc:sldMk cId="2267371045" sldId="432"/>
            <ac:cxnSpMk id="131" creationId="{18AE5B54-8677-8A16-ED74-72BF1DDA21DE}"/>
          </ac:cxnSpMkLst>
        </pc:cxnChg>
        <pc:cxnChg chg="mod">
          <ac:chgData name="Kwanghoon Jeong" userId="f3d143b3-b9be-494e-a1b3-f5a1df66c643" providerId="ADAL" clId="{2B3F6603-02AA-45E0-98B2-686F7E1D1363}" dt="2024-01-22T23:54:51.047" v="62525" actId="571"/>
          <ac:cxnSpMkLst>
            <pc:docMk/>
            <pc:sldMk cId="2267371045" sldId="432"/>
            <ac:cxnSpMk id="132" creationId="{E216A771-0A0E-3F71-10E6-B051F56877F1}"/>
          </ac:cxnSpMkLst>
        </pc:cxnChg>
        <pc:cxnChg chg="mod">
          <ac:chgData name="Kwanghoon Jeong" userId="f3d143b3-b9be-494e-a1b3-f5a1df66c643" providerId="ADAL" clId="{2B3F6603-02AA-45E0-98B2-686F7E1D1363}" dt="2024-01-22T23:54:51.047" v="62525" actId="571"/>
          <ac:cxnSpMkLst>
            <pc:docMk/>
            <pc:sldMk cId="2267371045" sldId="432"/>
            <ac:cxnSpMk id="133" creationId="{559F6C4F-BEDC-227C-04B2-71B1A401202F}"/>
          </ac:cxnSpMkLst>
        </pc:cxnChg>
        <pc:cxnChg chg="add del mod">
          <ac:chgData name="Kwanghoon Jeong" userId="f3d143b3-b9be-494e-a1b3-f5a1df66c643" providerId="ADAL" clId="{2B3F6603-02AA-45E0-98B2-686F7E1D1363}" dt="2024-01-22T23:55:43.652" v="62539" actId="478"/>
          <ac:cxnSpMkLst>
            <pc:docMk/>
            <pc:sldMk cId="2267371045" sldId="432"/>
            <ac:cxnSpMk id="134" creationId="{55AD4AC9-C1F3-B840-A210-5EC77BAA7E6D}"/>
          </ac:cxnSpMkLst>
        </pc:cxnChg>
        <pc:cxnChg chg="add del mod">
          <ac:chgData name="Kwanghoon Jeong" userId="f3d143b3-b9be-494e-a1b3-f5a1df66c643" providerId="ADAL" clId="{2B3F6603-02AA-45E0-98B2-686F7E1D1363}" dt="2024-01-23T00:05:31.553" v="62579" actId="478"/>
          <ac:cxnSpMkLst>
            <pc:docMk/>
            <pc:sldMk cId="2267371045" sldId="432"/>
            <ac:cxnSpMk id="151" creationId="{8C961885-DF73-EDAF-82CF-A36F111B4680}"/>
          </ac:cxnSpMkLst>
        </pc:cxnChg>
        <pc:cxnChg chg="add del mod">
          <ac:chgData name="Kwanghoon Jeong" userId="f3d143b3-b9be-494e-a1b3-f5a1df66c643" providerId="ADAL" clId="{2B3F6603-02AA-45E0-98B2-686F7E1D1363}" dt="2024-01-23T00:05:31.553" v="62579" actId="478"/>
          <ac:cxnSpMkLst>
            <pc:docMk/>
            <pc:sldMk cId="2267371045" sldId="432"/>
            <ac:cxnSpMk id="155" creationId="{E563B24A-95C7-F8D1-0F2F-ACBCAB542ACF}"/>
          </ac:cxnSpMkLst>
        </pc:cxnChg>
        <pc:cxnChg chg="add mod">
          <ac:chgData name="Kwanghoon Jeong" userId="f3d143b3-b9be-494e-a1b3-f5a1df66c643" providerId="ADAL" clId="{2B3F6603-02AA-45E0-98B2-686F7E1D1363}" dt="2024-01-25T18:18:33.920" v="75183" actId="164"/>
          <ac:cxnSpMkLst>
            <pc:docMk/>
            <pc:sldMk cId="2267371045" sldId="432"/>
            <ac:cxnSpMk id="167" creationId="{A967BAD2-67B3-96CA-305B-C57CA77CA6C4}"/>
          </ac:cxnSpMkLst>
        </pc:cxnChg>
        <pc:cxnChg chg="add mod">
          <ac:chgData name="Kwanghoon Jeong" userId="f3d143b3-b9be-494e-a1b3-f5a1df66c643" providerId="ADAL" clId="{2B3F6603-02AA-45E0-98B2-686F7E1D1363}" dt="2024-01-25T18:18:33.920" v="75183" actId="164"/>
          <ac:cxnSpMkLst>
            <pc:docMk/>
            <pc:sldMk cId="2267371045" sldId="432"/>
            <ac:cxnSpMk id="168" creationId="{0BB4DAAF-0D47-0A56-4CC3-22859CD871FB}"/>
          </ac:cxnSpMkLst>
        </pc:cxnChg>
        <pc:cxnChg chg="add mod">
          <ac:chgData name="Kwanghoon Jeong" userId="f3d143b3-b9be-494e-a1b3-f5a1df66c643" providerId="ADAL" clId="{2B3F6603-02AA-45E0-98B2-686F7E1D1363}" dt="2024-01-25T18:18:33.920" v="75183" actId="164"/>
          <ac:cxnSpMkLst>
            <pc:docMk/>
            <pc:sldMk cId="2267371045" sldId="432"/>
            <ac:cxnSpMk id="169" creationId="{51BB8E82-72F3-23A8-0346-18200582E978}"/>
          </ac:cxnSpMkLst>
        </pc:cxnChg>
        <pc:cxnChg chg="add mod">
          <ac:chgData name="Kwanghoon Jeong" userId="f3d143b3-b9be-494e-a1b3-f5a1df66c643" providerId="ADAL" clId="{2B3F6603-02AA-45E0-98B2-686F7E1D1363}" dt="2024-01-25T18:18:33.920" v="75183" actId="164"/>
          <ac:cxnSpMkLst>
            <pc:docMk/>
            <pc:sldMk cId="2267371045" sldId="432"/>
            <ac:cxnSpMk id="170" creationId="{F51639A1-43D1-D4AD-2BD0-B3939BF934E5}"/>
          </ac:cxnSpMkLst>
        </pc:cxnChg>
        <pc:cxnChg chg="add mod">
          <ac:chgData name="Kwanghoon Jeong" userId="f3d143b3-b9be-494e-a1b3-f5a1df66c643" providerId="ADAL" clId="{2B3F6603-02AA-45E0-98B2-686F7E1D1363}" dt="2024-01-25T18:18:33.920" v="75183" actId="164"/>
          <ac:cxnSpMkLst>
            <pc:docMk/>
            <pc:sldMk cId="2267371045" sldId="432"/>
            <ac:cxnSpMk id="171" creationId="{79C5A980-C054-7434-540F-8FA554513CEC}"/>
          </ac:cxnSpMkLst>
        </pc:cxnChg>
        <pc:cxnChg chg="add mod">
          <ac:chgData name="Kwanghoon Jeong" userId="f3d143b3-b9be-494e-a1b3-f5a1df66c643" providerId="ADAL" clId="{2B3F6603-02AA-45E0-98B2-686F7E1D1363}" dt="2024-01-25T18:18:33.920" v="75183" actId="164"/>
          <ac:cxnSpMkLst>
            <pc:docMk/>
            <pc:sldMk cId="2267371045" sldId="432"/>
            <ac:cxnSpMk id="172" creationId="{C55F7331-724D-224D-CCDA-43AB4D182DA7}"/>
          </ac:cxnSpMkLst>
        </pc:cxnChg>
        <pc:cxnChg chg="add mod">
          <ac:chgData name="Kwanghoon Jeong" userId="f3d143b3-b9be-494e-a1b3-f5a1df66c643" providerId="ADAL" clId="{2B3F6603-02AA-45E0-98B2-686F7E1D1363}" dt="2024-01-25T18:18:33.920" v="75183" actId="164"/>
          <ac:cxnSpMkLst>
            <pc:docMk/>
            <pc:sldMk cId="2267371045" sldId="432"/>
            <ac:cxnSpMk id="173" creationId="{5D4D10BC-F187-C051-6D4C-D5D7DFA2284C}"/>
          </ac:cxnSpMkLst>
        </pc:cxnChg>
      </pc:sldChg>
      <pc:sldChg chg="addSp delSp modSp add mod modNotesTx">
        <pc:chgData name="Kwanghoon Jeong" userId="f3d143b3-b9be-494e-a1b3-f5a1df66c643" providerId="ADAL" clId="{2B3F6603-02AA-45E0-98B2-686F7E1D1363}" dt="2024-01-25T18:40:15.236" v="76731"/>
        <pc:sldMkLst>
          <pc:docMk/>
          <pc:sldMk cId="938163621" sldId="433"/>
        </pc:sldMkLst>
        <pc:spChg chg="mod">
          <ac:chgData name="Kwanghoon Jeong" userId="f3d143b3-b9be-494e-a1b3-f5a1df66c643" providerId="ADAL" clId="{2B3F6603-02AA-45E0-98B2-686F7E1D1363}" dt="2024-01-25T17:46:50.750" v="73989" actId="20577"/>
          <ac:spMkLst>
            <pc:docMk/>
            <pc:sldMk cId="938163621" sldId="433"/>
            <ac:spMk id="2" creationId="{DE5CAC40-3FCB-5225-6808-CE2161CDC48D}"/>
          </ac:spMkLst>
        </pc:spChg>
        <pc:spChg chg="del">
          <ac:chgData name="Kwanghoon Jeong" userId="f3d143b3-b9be-494e-a1b3-f5a1df66c643" providerId="ADAL" clId="{2B3F6603-02AA-45E0-98B2-686F7E1D1363}" dt="2024-01-25T17:10:05.303" v="70137" actId="478"/>
          <ac:spMkLst>
            <pc:docMk/>
            <pc:sldMk cId="938163621" sldId="433"/>
            <ac:spMk id="3" creationId="{C4A7A0C8-6D0A-94C3-ED0A-E35FD667E966}"/>
          </ac:spMkLst>
        </pc:spChg>
        <pc:spChg chg="mod">
          <ac:chgData name="Kwanghoon Jeong" userId="f3d143b3-b9be-494e-a1b3-f5a1df66c643" providerId="ADAL" clId="{2B3F6603-02AA-45E0-98B2-686F7E1D1363}" dt="2024-01-25T18:40:15.236" v="76731"/>
          <ac:spMkLst>
            <pc:docMk/>
            <pc:sldMk cId="938163621" sldId="433"/>
            <ac:spMk id="4" creationId="{D3FAE187-7335-3FDD-2B03-73C2005FD524}"/>
          </ac:spMkLst>
        </pc:spChg>
        <pc:spChg chg="mod">
          <ac:chgData name="Kwanghoon Jeong" userId="f3d143b3-b9be-494e-a1b3-f5a1df66c643" providerId="ADAL" clId="{2B3F6603-02AA-45E0-98B2-686F7E1D1363}" dt="2024-01-25T17:37:43.524" v="73105" actId="1076"/>
          <ac:spMkLst>
            <pc:docMk/>
            <pc:sldMk cId="938163621" sldId="433"/>
            <ac:spMk id="11" creationId="{FB1CBF09-501F-0A96-A18A-B49F92D1BA09}"/>
          </ac:spMkLst>
        </pc:spChg>
        <pc:spChg chg="mod">
          <ac:chgData name="Kwanghoon Jeong" userId="f3d143b3-b9be-494e-a1b3-f5a1df66c643" providerId="ADAL" clId="{2B3F6603-02AA-45E0-98B2-686F7E1D1363}" dt="2024-01-25T18:08:13.948" v="74304" actId="207"/>
          <ac:spMkLst>
            <pc:docMk/>
            <pc:sldMk cId="938163621" sldId="433"/>
            <ac:spMk id="12" creationId="{D8BC8162-CC6B-3003-7C3E-7A3D5523E6E5}"/>
          </ac:spMkLst>
        </pc:spChg>
        <pc:spChg chg="mod">
          <ac:chgData name="Kwanghoon Jeong" userId="f3d143b3-b9be-494e-a1b3-f5a1df66c643" providerId="ADAL" clId="{2B3F6603-02AA-45E0-98B2-686F7E1D1363}" dt="2024-01-25T17:36:43.283" v="73095" actId="1076"/>
          <ac:spMkLst>
            <pc:docMk/>
            <pc:sldMk cId="938163621" sldId="433"/>
            <ac:spMk id="13" creationId="{F8FEEDD6-8588-8E41-AE15-A378765C0413}"/>
          </ac:spMkLst>
        </pc:spChg>
        <pc:spChg chg="add mod">
          <ac:chgData name="Kwanghoon Jeong" userId="f3d143b3-b9be-494e-a1b3-f5a1df66c643" providerId="ADAL" clId="{2B3F6603-02AA-45E0-98B2-686F7E1D1363}" dt="2024-01-25T17:43:23.988" v="73354" actId="1076"/>
          <ac:spMkLst>
            <pc:docMk/>
            <pc:sldMk cId="938163621" sldId="433"/>
            <ac:spMk id="14" creationId="{F6CF41BC-A1EC-F803-5F49-471EED889394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16" creationId="{C5E1F6BC-5CD8-9B91-5CB5-7E2AAF60B88D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17" creationId="{BC632A2A-484C-F885-CB09-0283C130411F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17" creationId="{F8C560C0-A0BA-9794-44AC-E56E7BDEA1F8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18" creationId="{C79E47CC-A109-7788-B8CB-66C65525A022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18" creationId="{D8E95FB8-B3E3-4E3D-8DD8-DC990E53C7CF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19" creationId="{4EDB8513-D0AA-7B15-57EE-07FC91F3816C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19" creationId="{5543AAC1-1433-4D6B-201C-E4BF1A5AD30A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20" creationId="{07667EFB-8A57-88DB-CA51-F418292B5C0F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0" creationId="{EFFD5FED-2266-0F2F-689D-E01F06930114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21" creationId="{B89E6C22-D8E8-3940-6BC2-E1B86D9816CB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1" creationId="{BB50E8FB-5F5B-D84A-04AB-AC58211F6EEF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2" creationId="{4EF16727-A6E0-72DE-068A-8767AA5E0103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22" creationId="{EE256A3F-5017-502A-A35E-7F681C653516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3" creationId="{D57CB277-9552-467A-762D-7127F9F5E9C0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23" creationId="{FDE246D1-AA91-7E34-51D2-ECCA8D1C4535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4" creationId="{2BA286C4-466F-C250-4A7B-7AA278036099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24" creationId="{98C6E70D-352D-0F7D-2F6D-3A623D7553CD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25" creationId="{19DDD636-D8B6-50D6-3E36-0EC10B6E4BEF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5" creationId="{9434A730-93D3-85AB-C7E9-FD1ADDE3654C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6" creationId="{77EFBCA3-259A-6355-8FDC-B789734B5057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26" creationId="{F04308FE-F657-D370-517C-D461E554CD3F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7" creationId="{12CCE2F2-60AB-BB73-25BC-CB5EECDCF8D4}"/>
          </ac:spMkLst>
        </pc:spChg>
        <pc:spChg chg="mod">
          <ac:chgData name="Kwanghoon Jeong" userId="f3d143b3-b9be-494e-a1b3-f5a1df66c643" providerId="ADAL" clId="{2B3F6603-02AA-45E0-98B2-686F7E1D1363}" dt="2024-01-23T01:13:32.529" v="64046" actId="1076"/>
          <ac:spMkLst>
            <pc:docMk/>
            <pc:sldMk cId="938163621" sldId="433"/>
            <ac:spMk id="27" creationId="{88EC8B0F-E0D1-2125-40AC-1B5586CF51BE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8" creationId="{85D60DAF-571D-4408-7BD6-BC80FEB16406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29" creationId="{927BEC95-1A30-680F-6388-E3FFBD6E3D7A}"/>
          </ac:spMkLst>
        </pc:spChg>
        <pc:spChg chg="mod">
          <ac:chgData name="Kwanghoon Jeong" userId="f3d143b3-b9be-494e-a1b3-f5a1df66c643" providerId="ADAL" clId="{2B3F6603-02AA-45E0-98B2-686F7E1D1363}" dt="2024-01-25T18:08:23.162" v="74305" actId="1076"/>
          <ac:spMkLst>
            <pc:docMk/>
            <pc:sldMk cId="938163621" sldId="433"/>
            <ac:spMk id="30" creationId="{30B7C188-73DF-8EB0-5F73-995DA1B6A6F9}"/>
          </ac:spMkLst>
        </pc:spChg>
        <pc:grpChg chg="add del mod">
          <ac:chgData name="Kwanghoon Jeong" userId="f3d143b3-b9be-494e-a1b3-f5a1df66c643" providerId="ADAL" clId="{2B3F6603-02AA-45E0-98B2-686F7E1D1363}" dt="2024-01-25T17:35:11.711" v="72991" actId="21"/>
          <ac:grpSpMkLst>
            <pc:docMk/>
            <pc:sldMk cId="938163621" sldId="433"/>
            <ac:grpSpMk id="5" creationId="{D4CBEA2B-FF17-43FA-CBCB-551CD28EA8C9}"/>
          </ac:grpSpMkLst>
        </pc:grpChg>
        <pc:grpChg chg="del mod">
          <ac:chgData name="Kwanghoon Jeong" userId="f3d143b3-b9be-494e-a1b3-f5a1df66c643" providerId="ADAL" clId="{2B3F6603-02AA-45E0-98B2-686F7E1D1363}" dt="2024-01-23T01:13:36.389" v="64047" actId="478"/>
          <ac:grpSpMkLst>
            <pc:docMk/>
            <pc:sldMk cId="938163621" sldId="433"/>
            <ac:grpSpMk id="14" creationId="{4267D041-9ED3-AA16-309A-D79F0D97F9A7}"/>
          </ac:grpSpMkLst>
        </pc:grpChg>
        <pc:grpChg chg="add del mod">
          <ac:chgData name="Kwanghoon Jeong" userId="f3d143b3-b9be-494e-a1b3-f5a1df66c643" providerId="ADAL" clId="{2B3F6603-02AA-45E0-98B2-686F7E1D1363}" dt="2024-01-25T18:08:24.583" v="74306" actId="478"/>
          <ac:grpSpMkLst>
            <pc:docMk/>
            <pc:sldMk cId="938163621" sldId="433"/>
            <ac:grpSpMk id="15" creationId="{94590150-A045-0F03-6EB9-C7A7F40A0898}"/>
          </ac:grpSpMkLst>
        </pc:grpChg>
        <pc:graphicFrameChg chg="mod modGraphic">
          <ac:chgData name="Kwanghoon Jeong" userId="f3d143b3-b9be-494e-a1b3-f5a1df66c643" providerId="ADAL" clId="{2B3F6603-02AA-45E0-98B2-686F7E1D1363}" dt="2024-01-25T18:11:43.440" v="74370" actId="14734"/>
          <ac:graphicFrameMkLst>
            <pc:docMk/>
            <pc:sldMk cId="938163621" sldId="433"/>
            <ac:graphicFrameMk id="7" creationId="{CD5EAA92-BE27-87D1-434A-E71EC790231F}"/>
          </ac:graphicFrameMkLst>
        </pc:graphicFrameChg>
        <pc:picChg chg="mod">
          <ac:chgData name="Kwanghoon Jeong" userId="f3d143b3-b9be-494e-a1b3-f5a1df66c643" providerId="ADAL" clId="{2B3F6603-02AA-45E0-98B2-686F7E1D1363}" dt="2024-01-25T17:11:06.284" v="70153"/>
          <ac:picMkLst>
            <pc:docMk/>
            <pc:sldMk cId="938163621" sldId="433"/>
            <ac:picMk id="6" creationId="{82CC3AE0-25AB-4AF6-0197-0E10A1845898}"/>
          </ac:picMkLst>
        </pc:picChg>
        <pc:picChg chg="mod">
          <ac:chgData name="Kwanghoon Jeong" userId="f3d143b3-b9be-494e-a1b3-f5a1df66c643" providerId="ADAL" clId="{2B3F6603-02AA-45E0-98B2-686F7E1D1363}" dt="2024-01-25T17:11:06.284" v="70153"/>
          <ac:picMkLst>
            <pc:docMk/>
            <pc:sldMk cId="938163621" sldId="433"/>
            <ac:picMk id="8" creationId="{85C26864-558C-D165-011B-2DAE9A45D739}"/>
          </ac:picMkLst>
        </pc:picChg>
        <pc:picChg chg="add del mod">
          <ac:chgData name="Kwanghoon Jeong" userId="f3d143b3-b9be-494e-a1b3-f5a1df66c643" providerId="ADAL" clId="{2B3F6603-02AA-45E0-98B2-686F7E1D1363}" dt="2024-01-25T17:35:11.711" v="72991" actId="21"/>
          <ac:picMkLst>
            <pc:docMk/>
            <pc:sldMk cId="938163621" sldId="433"/>
            <ac:picMk id="9" creationId="{D5EE80DE-46C9-2276-5727-40CDCB96FE2F}"/>
          </ac:picMkLst>
        </pc:picChg>
        <pc:picChg chg="mod">
          <ac:chgData name="Kwanghoon Jeong" userId="f3d143b3-b9be-494e-a1b3-f5a1df66c643" providerId="ADAL" clId="{2B3F6603-02AA-45E0-98B2-686F7E1D1363}" dt="2024-01-23T01:13:32.529" v="64046" actId="1076"/>
          <ac:picMkLst>
            <pc:docMk/>
            <pc:sldMk cId="938163621" sldId="433"/>
            <ac:picMk id="15" creationId="{DDED073A-F1C8-E666-515A-BC2D213EFA33}"/>
          </ac:picMkLst>
        </pc:picChg>
        <pc:picChg chg="mod">
          <ac:chgData name="Kwanghoon Jeong" userId="f3d143b3-b9be-494e-a1b3-f5a1df66c643" providerId="ADAL" clId="{2B3F6603-02AA-45E0-98B2-686F7E1D1363}" dt="2024-01-25T18:08:23.162" v="74305" actId="1076"/>
          <ac:picMkLst>
            <pc:docMk/>
            <pc:sldMk cId="938163621" sldId="433"/>
            <ac:picMk id="16" creationId="{ABCC08CF-6F4E-6392-DA02-50C96EACE5FD}"/>
          </ac:picMkLst>
        </pc:picChg>
      </pc:sldChg>
      <pc:sldChg chg="add del ord">
        <pc:chgData name="Kwanghoon Jeong" userId="f3d143b3-b9be-494e-a1b3-f5a1df66c643" providerId="ADAL" clId="{2B3F6603-02AA-45E0-98B2-686F7E1D1363}" dt="2024-01-25T04:21:08.942" v="64607" actId="2696"/>
        <pc:sldMkLst>
          <pc:docMk/>
          <pc:sldMk cId="1091249705" sldId="434"/>
        </pc:sldMkLst>
      </pc:sldChg>
      <pc:sldChg chg="addSp delSp modSp add mod ord modNotesTx">
        <pc:chgData name="Kwanghoon Jeong" userId="f3d143b3-b9be-494e-a1b3-f5a1df66c643" providerId="ADAL" clId="{2B3F6603-02AA-45E0-98B2-686F7E1D1363}" dt="2024-01-25T18:40:09.160" v="76729"/>
        <pc:sldMkLst>
          <pc:docMk/>
          <pc:sldMk cId="3968973266" sldId="435"/>
        </pc:sldMkLst>
        <pc:spChg chg="mod">
          <ac:chgData name="Kwanghoon Jeong" userId="f3d143b3-b9be-494e-a1b3-f5a1df66c643" providerId="ADAL" clId="{2B3F6603-02AA-45E0-98B2-686F7E1D1363}" dt="2024-01-25T17:10:10.597" v="70140" actId="1076"/>
          <ac:spMkLst>
            <pc:docMk/>
            <pc:sldMk cId="3968973266" sldId="435"/>
            <ac:spMk id="2" creationId="{A8DB28D1-AE80-6D42-972F-3024CBAA7488}"/>
          </ac:spMkLst>
        </pc:spChg>
        <pc:spChg chg="del">
          <ac:chgData name="Kwanghoon Jeong" userId="f3d143b3-b9be-494e-a1b3-f5a1df66c643" providerId="ADAL" clId="{2B3F6603-02AA-45E0-98B2-686F7E1D1363}" dt="2024-01-25T17:10:11.865" v="70141" actId="478"/>
          <ac:spMkLst>
            <pc:docMk/>
            <pc:sldMk cId="3968973266" sldId="435"/>
            <ac:spMk id="3" creationId="{F5ED68E3-A5CB-56BB-3913-A87B7423EA2B}"/>
          </ac:spMkLst>
        </pc:spChg>
        <pc:spChg chg="mod">
          <ac:chgData name="Kwanghoon Jeong" userId="f3d143b3-b9be-494e-a1b3-f5a1df66c643" providerId="ADAL" clId="{2B3F6603-02AA-45E0-98B2-686F7E1D1363}" dt="2024-01-25T18:40:09.160" v="76729"/>
          <ac:spMkLst>
            <pc:docMk/>
            <pc:sldMk cId="3968973266" sldId="435"/>
            <ac:spMk id="4" creationId="{E91D13BB-30B3-EE70-5397-4FF8A6BF5D1C}"/>
          </ac:spMkLst>
        </pc:spChg>
        <pc:spChg chg="add mod">
          <ac:chgData name="Kwanghoon Jeong" userId="f3d143b3-b9be-494e-a1b3-f5a1df66c643" providerId="ADAL" clId="{2B3F6603-02AA-45E0-98B2-686F7E1D1363}" dt="2024-01-23T00:36:30.873" v="63150" actId="571"/>
          <ac:spMkLst>
            <pc:docMk/>
            <pc:sldMk cId="3968973266" sldId="435"/>
            <ac:spMk id="5" creationId="{5943D0AA-1427-2350-9000-D86B0010A6DB}"/>
          </ac:spMkLst>
        </pc:spChg>
        <pc:spChg chg="add mod">
          <ac:chgData name="Kwanghoon Jeong" userId="f3d143b3-b9be-494e-a1b3-f5a1df66c643" providerId="ADAL" clId="{2B3F6603-02AA-45E0-98B2-686F7E1D1363}" dt="2024-01-23T00:36:30.873" v="63150" actId="571"/>
          <ac:spMkLst>
            <pc:docMk/>
            <pc:sldMk cId="3968973266" sldId="435"/>
            <ac:spMk id="6" creationId="{4329691B-3EE1-540C-50B7-75D99ADD2D63}"/>
          </ac:spMkLst>
        </pc:spChg>
        <pc:spChg chg="add mod">
          <ac:chgData name="Kwanghoon Jeong" userId="f3d143b3-b9be-494e-a1b3-f5a1df66c643" providerId="ADAL" clId="{2B3F6603-02AA-45E0-98B2-686F7E1D1363}" dt="2024-01-23T00:36:30.873" v="63150" actId="571"/>
          <ac:spMkLst>
            <pc:docMk/>
            <pc:sldMk cId="3968973266" sldId="435"/>
            <ac:spMk id="7" creationId="{CA37A5CB-7C8C-4F51-6C4C-ED680099943D}"/>
          </ac:spMkLst>
        </pc:spChg>
        <pc:spChg chg="del">
          <ac:chgData name="Kwanghoon Jeong" userId="f3d143b3-b9be-494e-a1b3-f5a1df66c643" providerId="ADAL" clId="{2B3F6603-02AA-45E0-98B2-686F7E1D1363}" dt="2024-01-23T00:37:46.762" v="63160" actId="478"/>
          <ac:spMkLst>
            <pc:docMk/>
            <pc:sldMk cId="3968973266" sldId="435"/>
            <ac:spMk id="22" creationId="{10B83295-440B-9918-A34F-8F18C0182BB3}"/>
          </ac:spMkLst>
        </pc:spChg>
        <pc:spChg chg="del">
          <ac:chgData name="Kwanghoon Jeong" userId="f3d143b3-b9be-494e-a1b3-f5a1df66c643" providerId="ADAL" clId="{2B3F6603-02AA-45E0-98B2-686F7E1D1363}" dt="2024-01-23T00:37:46.762" v="63160" actId="478"/>
          <ac:spMkLst>
            <pc:docMk/>
            <pc:sldMk cId="3968973266" sldId="435"/>
            <ac:spMk id="23" creationId="{8D1329C2-6B29-F06C-138C-0864A159DE45}"/>
          </ac:spMkLst>
        </pc:spChg>
        <pc:spChg chg="del">
          <ac:chgData name="Kwanghoon Jeong" userId="f3d143b3-b9be-494e-a1b3-f5a1df66c643" providerId="ADAL" clId="{2B3F6603-02AA-45E0-98B2-686F7E1D1363}" dt="2024-01-23T00:37:46.762" v="63160" actId="478"/>
          <ac:spMkLst>
            <pc:docMk/>
            <pc:sldMk cId="3968973266" sldId="435"/>
            <ac:spMk id="24" creationId="{4A5705B5-4530-CD58-5EED-284183E1A444}"/>
          </ac:spMkLst>
        </pc:spChg>
        <pc:spChg chg="del">
          <ac:chgData name="Kwanghoon Jeong" userId="f3d143b3-b9be-494e-a1b3-f5a1df66c643" providerId="ADAL" clId="{2B3F6603-02AA-45E0-98B2-686F7E1D1363}" dt="2024-01-23T00:37:46.762" v="63160" actId="478"/>
          <ac:spMkLst>
            <pc:docMk/>
            <pc:sldMk cId="3968973266" sldId="435"/>
            <ac:spMk id="25" creationId="{D9266A3E-5251-295E-434A-6CA3A432A307}"/>
          </ac:spMkLst>
        </pc:spChg>
        <pc:spChg chg="add mod">
          <ac:chgData name="Kwanghoon Jeong" userId="f3d143b3-b9be-494e-a1b3-f5a1df66c643" providerId="ADAL" clId="{2B3F6603-02AA-45E0-98B2-686F7E1D1363}" dt="2024-01-23T00:36:30.873" v="63150" actId="571"/>
          <ac:spMkLst>
            <pc:docMk/>
            <pc:sldMk cId="3968973266" sldId="435"/>
            <ac:spMk id="27" creationId="{4AE75648-614B-3CBC-185C-95DE5C1C1A01}"/>
          </ac:spMkLst>
        </pc:spChg>
        <pc:spChg chg="add del mod">
          <ac:chgData name="Kwanghoon Jeong" userId="f3d143b3-b9be-494e-a1b3-f5a1df66c643" providerId="ADAL" clId="{2B3F6603-02AA-45E0-98B2-686F7E1D1363}" dt="2024-01-23T00:37:46.762" v="63160" actId="478"/>
          <ac:spMkLst>
            <pc:docMk/>
            <pc:sldMk cId="3968973266" sldId="435"/>
            <ac:spMk id="28" creationId="{E68426C4-A843-0734-E746-9106891AE941}"/>
          </ac:spMkLst>
        </pc:spChg>
        <pc:spChg chg="add del mod">
          <ac:chgData name="Kwanghoon Jeong" userId="f3d143b3-b9be-494e-a1b3-f5a1df66c643" providerId="ADAL" clId="{2B3F6603-02AA-45E0-98B2-686F7E1D1363}" dt="2024-01-23T00:37:46.762" v="63160" actId="478"/>
          <ac:spMkLst>
            <pc:docMk/>
            <pc:sldMk cId="3968973266" sldId="435"/>
            <ac:spMk id="29" creationId="{B7801D34-D9A9-5782-81D6-93879784E8D3}"/>
          </ac:spMkLst>
        </pc:spChg>
        <pc:spChg chg="add del mod">
          <ac:chgData name="Kwanghoon Jeong" userId="f3d143b3-b9be-494e-a1b3-f5a1df66c643" providerId="ADAL" clId="{2B3F6603-02AA-45E0-98B2-686F7E1D1363}" dt="2024-01-23T00:37:46.762" v="63160" actId="478"/>
          <ac:spMkLst>
            <pc:docMk/>
            <pc:sldMk cId="3968973266" sldId="435"/>
            <ac:spMk id="30" creationId="{F5F3C116-82AB-88EE-FB33-03C5EF78344F}"/>
          </ac:spMkLst>
        </pc:spChg>
        <pc:spChg chg="add del mod">
          <ac:chgData name="Kwanghoon Jeong" userId="f3d143b3-b9be-494e-a1b3-f5a1df66c643" providerId="ADAL" clId="{2B3F6603-02AA-45E0-98B2-686F7E1D1363}" dt="2024-01-23T00:37:46.762" v="63160" actId="478"/>
          <ac:spMkLst>
            <pc:docMk/>
            <pc:sldMk cId="3968973266" sldId="435"/>
            <ac:spMk id="31" creationId="{2CC70850-46E4-4FC1-A01B-3751991328F9}"/>
          </ac:spMkLst>
        </pc:spChg>
        <pc:spChg chg="add del mod">
          <ac:chgData name="Kwanghoon Jeong" userId="f3d143b3-b9be-494e-a1b3-f5a1df66c643" providerId="ADAL" clId="{2B3F6603-02AA-45E0-98B2-686F7E1D1363}" dt="2024-01-25T18:33:34.347" v="76255" actId="478"/>
          <ac:spMkLst>
            <pc:docMk/>
            <pc:sldMk cId="3968973266" sldId="435"/>
            <ac:spMk id="35" creationId="{96F139CA-0763-EC8E-337F-BE7EC69F751A}"/>
          </ac:spMkLst>
        </pc:spChg>
        <pc:spChg chg="add del mod">
          <ac:chgData name="Kwanghoon Jeong" userId="f3d143b3-b9be-494e-a1b3-f5a1df66c643" providerId="ADAL" clId="{2B3F6603-02AA-45E0-98B2-686F7E1D1363}" dt="2024-01-25T18:33:34.347" v="76255" actId="478"/>
          <ac:spMkLst>
            <pc:docMk/>
            <pc:sldMk cId="3968973266" sldId="435"/>
            <ac:spMk id="36" creationId="{D51C2C33-7918-2D47-7848-D20C0BD39E37}"/>
          </ac:spMkLst>
        </pc:spChg>
        <pc:spChg chg="add del mod">
          <ac:chgData name="Kwanghoon Jeong" userId="f3d143b3-b9be-494e-a1b3-f5a1df66c643" providerId="ADAL" clId="{2B3F6603-02AA-45E0-98B2-686F7E1D1363}" dt="2024-01-25T18:33:34.347" v="76255" actId="478"/>
          <ac:spMkLst>
            <pc:docMk/>
            <pc:sldMk cId="3968973266" sldId="435"/>
            <ac:spMk id="37" creationId="{D8510F5E-AE8B-261F-C427-D1F5F490C4B5}"/>
          </ac:spMkLst>
        </pc:spChg>
        <pc:spChg chg="add del mod">
          <ac:chgData name="Kwanghoon Jeong" userId="f3d143b3-b9be-494e-a1b3-f5a1df66c643" providerId="ADAL" clId="{2B3F6603-02AA-45E0-98B2-686F7E1D1363}" dt="2024-01-25T18:33:34.347" v="76255" actId="478"/>
          <ac:spMkLst>
            <pc:docMk/>
            <pc:sldMk cId="3968973266" sldId="435"/>
            <ac:spMk id="38" creationId="{8DFD2A61-6FD2-DE7B-1CBA-D9ED9B645AA2}"/>
          </ac:spMkLst>
        </pc:spChg>
        <pc:spChg chg="add del mod">
          <ac:chgData name="Kwanghoon Jeong" userId="f3d143b3-b9be-494e-a1b3-f5a1df66c643" providerId="ADAL" clId="{2B3F6603-02AA-45E0-98B2-686F7E1D1363}" dt="2024-01-25T18:33:34.347" v="76255" actId="478"/>
          <ac:spMkLst>
            <pc:docMk/>
            <pc:sldMk cId="3968973266" sldId="435"/>
            <ac:spMk id="42" creationId="{2340F8DF-079A-7009-D6D6-EEC920C3EC99}"/>
          </ac:spMkLst>
        </pc:spChg>
        <pc:spChg chg="add del mod">
          <ac:chgData name="Kwanghoon Jeong" userId="f3d143b3-b9be-494e-a1b3-f5a1df66c643" providerId="ADAL" clId="{2B3F6603-02AA-45E0-98B2-686F7E1D1363}" dt="2024-01-25T18:33:34.347" v="76255" actId="478"/>
          <ac:spMkLst>
            <pc:docMk/>
            <pc:sldMk cId="3968973266" sldId="435"/>
            <ac:spMk id="43" creationId="{960BC6FD-5F0F-B749-18DE-ABD1C0BC0390}"/>
          </ac:spMkLst>
        </pc:spChg>
        <pc:spChg chg="add del mod">
          <ac:chgData name="Kwanghoon Jeong" userId="f3d143b3-b9be-494e-a1b3-f5a1df66c643" providerId="ADAL" clId="{2B3F6603-02AA-45E0-98B2-686F7E1D1363}" dt="2024-01-25T18:33:34.347" v="76255" actId="478"/>
          <ac:spMkLst>
            <pc:docMk/>
            <pc:sldMk cId="3968973266" sldId="435"/>
            <ac:spMk id="44" creationId="{A59C6467-154D-F86C-5A5A-A769AB532380}"/>
          </ac:spMkLst>
        </pc:spChg>
        <pc:spChg chg="add del mod">
          <ac:chgData name="Kwanghoon Jeong" userId="f3d143b3-b9be-494e-a1b3-f5a1df66c643" providerId="ADAL" clId="{2B3F6603-02AA-45E0-98B2-686F7E1D1363}" dt="2024-01-25T18:33:34.347" v="76255" actId="478"/>
          <ac:spMkLst>
            <pc:docMk/>
            <pc:sldMk cId="3968973266" sldId="435"/>
            <ac:spMk id="45" creationId="{EF680617-8FF2-3501-3018-86807EF40393}"/>
          </ac:spMkLst>
        </pc:spChg>
        <pc:spChg chg="add del mod">
          <ac:chgData name="Kwanghoon Jeong" userId="f3d143b3-b9be-494e-a1b3-f5a1df66c643" providerId="ADAL" clId="{2B3F6603-02AA-45E0-98B2-686F7E1D1363}" dt="2024-01-23T01:16:53.363" v="64106" actId="478"/>
          <ac:spMkLst>
            <pc:docMk/>
            <pc:sldMk cId="3968973266" sldId="435"/>
            <ac:spMk id="53" creationId="{A0D55A03-30CE-76C1-12AF-C414C69ADD87}"/>
          </ac:spMkLst>
        </pc:spChg>
        <pc:spChg chg="del">
          <ac:chgData name="Kwanghoon Jeong" userId="f3d143b3-b9be-494e-a1b3-f5a1df66c643" providerId="ADAL" clId="{2B3F6603-02AA-45E0-98B2-686F7E1D1363}" dt="2024-01-23T00:36:33.274" v="63151" actId="478"/>
          <ac:spMkLst>
            <pc:docMk/>
            <pc:sldMk cId="3968973266" sldId="435"/>
            <ac:spMk id="162" creationId="{EDFD55E0-36C5-9D83-6310-D54D95DBF78B}"/>
          </ac:spMkLst>
        </pc:spChg>
        <pc:spChg chg="del">
          <ac:chgData name="Kwanghoon Jeong" userId="f3d143b3-b9be-494e-a1b3-f5a1df66c643" providerId="ADAL" clId="{2B3F6603-02AA-45E0-98B2-686F7E1D1363}" dt="2024-01-23T00:36:33.274" v="63151" actId="478"/>
          <ac:spMkLst>
            <pc:docMk/>
            <pc:sldMk cId="3968973266" sldId="435"/>
            <ac:spMk id="163" creationId="{4F91E2EA-1059-4A0D-E95B-F5FF1853E519}"/>
          </ac:spMkLst>
        </pc:spChg>
        <pc:spChg chg="del">
          <ac:chgData name="Kwanghoon Jeong" userId="f3d143b3-b9be-494e-a1b3-f5a1df66c643" providerId="ADAL" clId="{2B3F6603-02AA-45E0-98B2-686F7E1D1363}" dt="2024-01-23T00:36:33.274" v="63151" actId="478"/>
          <ac:spMkLst>
            <pc:docMk/>
            <pc:sldMk cId="3968973266" sldId="435"/>
            <ac:spMk id="164" creationId="{B6A0996D-AABD-1141-82EB-0EC2C9C9D1D8}"/>
          </ac:spMkLst>
        </pc:spChg>
        <pc:spChg chg="del">
          <ac:chgData name="Kwanghoon Jeong" userId="f3d143b3-b9be-494e-a1b3-f5a1df66c643" providerId="ADAL" clId="{2B3F6603-02AA-45E0-98B2-686F7E1D1363}" dt="2024-01-23T00:36:33.274" v="63151" actId="478"/>
          <ac:spMkLst>
            <pc:docMk/>
            <pc:sldMk cId="3968973266" sldId="435"/>
            <ac:spMk id="165" creationId="{E2DF9F35-73A5-3B00-BBBA-2DB27908389A}"/>
          </ac:spMkLst>
        </pc:spChg>
        <pc:spChg chg="mod">
          <ac:chgData name="Kwanghoon Jeong" userId="f3d143b3-b9be-494e-a1b3-f5a1df66c643" providerId="ADAL" clId="{2B3F6603-02AA-45E0-98B2-686F7E1D1363}" dt="2024-01-25T18:38:30.974" v="76711" actId="14100"/>
          <ac:spMkLst>
            <pc:docMk/>
            <pc:sldMk cId="3968973266" sldId="435"/>
            <ac:spMk id="174" creationId="{1BCB0FE4-5A4C-6C8F-12A7-E65FEEF8AACF}"/>
          </ac:spMkLst>
        </pc:spChg>
        <pc:grpChg chg="del">
          <ac:chgData name="Kwanghoon Jeong" userId="f3d143b3-b9be-494e-a1b3-f5a1df66c643" providerId="ADAL" clId="{2B3F6603-02AA-45E0-98B2-686F7E1D1363}" dt="2024-01-23T00:36:15.939" v="63147" actId="478"/>
          <ac:grpSpMkLst>
            <pc:docMk/>
            <pc:sldMk cId="3968973266" sldId="435"/>
            <ac:grpSpMk id="8" creationId="{D07E9438-B949-7C43-845F-6C3C94C44753}"/>
          </ac:grpSpMkLst>
        </pc:grpChg>
        <pc:graphicFrameChg chg="add del">
          <ac:chgData name="Kwanghoon Jeong" userId="f3d143b3-b9be-494e-a1b3-f5a1df66c643" providerId="ADAL" clId="{2B3F6603-02AA-45E0-98B2-686F7E1D1363}" dt="2024-01-23T00:36:42.202" v="63154"/>
          <ac:graphicFrameMkLst>
            <pc:docMk/>
            <pc:sldMk cId="3968973266" sldId="435"/>
            <ac:graphicFrameMk id="32" creationId="{D857E28A-A7BB-1406-F141-373ADA3E742D}"/>
          </ac:graphicFrameMkLst>
        </pc:graphicFrameChg>
        <pc:graphicFrameChg chg="add mod modGraphic">
          <ac:chgData name="Kwanghoon Jeong" userId="f3d143b3-b9be-494e-a1b3-f5a1df66c643" providerId="ADAL" clId="{2B3F6603-02AA-45E0-98B2-686F7E1D1363}" dt="2024-01-23T01:12:25.280" v="64043" actId="207"/>
          <ac:graphicFrameMkLst>
            <pc:docMk/>
            <pc:sldMk cId="3968973266" sldId="435"/>
            <ac:graphicFrameMk id="33" creationId="{90A7C31B-2011-5923-B17C-C5174B84C70A}"/>
          </ac:graphicFrameMkLst>
        </pc:graphicFrameChg>
        <pc:graphicFrameChg chg="mod modGraphic">
          <ac:chgData name="Kwanghoon Jeong" userId="f3d143b3-b9be-494e-a1b3-f5a1df66c643" providerId="ADAL" clId="{2B3F6603-02AA-45E0-98B2-686F7E1D1363}" dt="2024-01-25T18:36:50.889" v="76449" actId="1076"/>
          <ac:graphicFrameMkLst>
            <pc:docMk/>
            <pc:sldMk cId="3968973266" sldId="435"/>
            <ac:graphicFrameMk id="175" creationId="{D6939017-6914-9EE7-9CC4-8DEF399FB4C0}"/>
          </ac:graphicFrameMkLst>
        </pc:graphicFrameChg>
        <pc:picChg chg="del">
          <ac:chgData name="Kwanghoon Jeong" userId="f3d143b3-b9be-494e-a1b3-f5a1df66c643" providerId="ADAL" clId="{2B3F6603-02AA-45E0-98B2-686F7E1D1363}" dt="2024-01-23T00:36:16.650" v="63148" actId="478"/>
          <ac:picMkLst>
            <pc:docMk/>
            <pc:sldMk cId="3968973266" sldId="435"/>
            <ac:picMk id="26" creationId="{6AB83DB5-94BB-6F34-7FE9-6167393393EF}"/>
          </ac:picMkLst>
        </pc:picChg>
        <pc:picChg chg="add del mod">
          <ac:chgData name="Kwanghoon Jeong" userId="f3d143b3-b9be-494e-a1b3-f5a1df66c643" providerId="ADAL" clId="{2B3F6603-02AA-45E0-98B2-686F7E1D1363}" dt="2024-01-25T18:33:36.304" v="76257" actId="478"/>
          <ac:picMkLst>
            <pc:docMk/>
            <pc:sldMk cId="3968973266" sldId="435"/>
            <ac:picMk id="34" creationId="{1BCACDFE-BDED-1A99-FFC5-36C0CE29893A}"/>
          </ac:picMkLst>
        </pc:picChg>
        <pc:picChg chg="del">
          <ac:chgData name="Kwanghoon Jeong" userId="f3d143b3-b9be-494e-a1b3-f5a1df66c643" providerId="ADAL" clId="{2B3F6603-02AA-45E0-98B2-686F7E1D1363}" dt="2024-01-23T00:37:39.923" v="63158" actId="478"/>
          <ac:picMkLst>
            <pc:docMk/>
            <pc:sldMk cId="3968973266" sldId="435"/>
            <ac:picMk id="1026" creationId="{66BBCD1F-2E67-AE6A-B4BB-8237036D72EE}"/>
          </ac:picMkLst>
        </pc:picChg>
        <pc:picChg chg="del">
          <ac:chgData name="Kwanghoon Jeong" userId="f3d143b3-b9be-494e-a1b3-f5a1df66c643" providerId="ADAL" clId="{2B3F6603-02AA-45E0-98B2-686F7E1D1363}" dt="2024-01-23T00:37:39.923" v="63158" actId="478"/>
          <ac:picMkLst>
            <pc:docMk/>
            <pc:sldMk cId="3968973266" sldId="435"/>
            <ac:picMk id="1028" creationId="{D3232588-2B32-13EA-E6EE-DDC9172EF9F3}"/>
          </ac:picMkLst>
        </pc:picChg>
        <pc:picChg chg="add del mod">
          <ac:chgData name="Kwanghoon Jeong" userId="f3d143b3-b9be-494e-a1b3-f5a1df66c643" providerId="ADAL" clId="{2B3F6603-02AA-45E0-98B2-686F7E1D1363}" dt="2024-01-23T00:46:46.349" v="63335" actId="478"/>
          <ac:picMkLst>
            <pc:docMk/>
            <pc:sldMk cId="3968973266" sldId="435"/>
            <ac:picMk id="2050" creationId="{38FF89F7-069D-BAE7-0EC2-97B304B71493}"/>
          </ac:picMkLst>
        </pc:picChg>
        <pc:picChg chg="add mod">
          <ac:chgData name="Kwanghoon Jeong" userId="f3d143b3-b9be-494e-a1b3-f5a1df66c643" providerId="ADAL" clId="{2B3F6603-02AA-45E0-98B2-686F7E1D1363}" dt="2024-01-23T01:10:58.174" v="64032" actId="14100"/>
          <ac:picMkLst>
            <pc:docMk/>
            <pc:sldMk cId="3968973266" sldId="435"/>
            <ac:picMk id="2052" creationId="{4C7ACFC6-C3CF-D817-13E8-28CF9753C187}"/>
          </ac:picMkLst>
        </pc:picChg>
        <pc:picChg chg="add mod">
          <ac:chgData name="Kwanghoon Jeong" userId="f3d143b3-b9be-494e-a1b3-f5a1df66c643" providerId="ADAL" clId="{2B3F6603-02AA-45E0-98B2-686F7E1D1363}" dt="2024-01-23T01:15:37.340" v="64101" actId="1076"/>
          <ac:picMkLst>
            <pc:docMk/>
            <pc:sldMk cId="3968973266" sldId="435"/>
            <ac:picMk id="2054" creationId="{CD91D2C7-3301-E655-6270-25874B4B09A9}"/>
          </ac:picMkLst>
        </pc:picChg>
        <pc:cxnChg chg="del">
          <ac:chgData name="Kwanghoon Jeong" userId="f3d143b3-b9be-494e-a1b3-f5a1df66c643" providerId="ADAL" clId="{2B3F6603-02AA-45E0-98B2-686F7E1D1363}" dt="2024-01-23T00:37:46.762" v="63160" actId="478"/>
          <ac:cxnSpMkLst>
            <pc:docMk/>
            <pc:sldMk cId="3968973266" sldId="435"/>
            <ac:cxnSpMk id="39" creationId="{73FD4139-CBFB-4A6F-9DF9-670EEFEB83C5}"/>
          </ac:cxnSpMkLst>
        </pc:cxnChg>
        <pc:cxnChg chg="add del mod">
          <ac:chgData name="Kwanghoon Jeong" userId="f3d143b3-b9be-494e-a1b3-f5a1df66c643" providerId="ADAL" clId="{2B3F6603-02AA-45E0-98B2-686F7E1D1363}" dt="2024-01-23T00:45:23.899" v="63256" actId="478"/>
          <ac:cxnSpMkLst>
            <pc:docMk/>
            <pc:sldMk cId="3968973266" sldId="435"/>
            <ac:cxnSpMk id="40" creationId="{B0FA1446-3529-89D0-3E75-954CE08194D5}"/>
          </ac:cxnSpMkLst>
        </pc:cxnChg>
        <pc:cxnChg chg="add del mod">
          <ac:chgData name="Kwanghoon Jeong" userId="f3d143b3-b9be-494e-a1b3-f5a1df66c643" providerId="ADAL" clId="{2B3F6603-02AA-45E0-98B2-686F7E1D1363}" dt="2024-01-23T00:45:23.899" v="63256" actId="478"/>
          <ac:cxnSpMkLst>
            <pc:docMk/>
            <pc:sldMk cId="3968973266" sldId="435"/>
            <ac:cxnSpMk id="41" creationId="{ABFF20B2-19C2-DBD7-E0F4-2EBFD73C1823}"/>
          </ac:cxnSpMkLst>
        </pc:cxnChg>
        <pc:cxnChg chg="add del mod">
          <ac:chgData name="Kwanghoon Jeong" userId="f3d143b3-b9be-494e-a1b3-f5a1df66c643" providerId="ADAL" clId="{2B3F6603-02AA-45E0-98B2-686F7E1D1363}" dt="2024-01-23T00:45:23.899" v="63256" actId="478"/>
          <ac:cxnSpMkLst>
            <pc:docMk/>
            <pc:sldMk cId="3968973266" sldId="435"/>
            <ac:cxnSpMk id="46" creationId="{8492B989-C679-B127-4DC7-EF53FA418112}"/>
          </ac:cxnSpMkLst>
        </pc:cxnChg>
        <pc:cxnChg chg="add del mod">
          <ac:chgData name="Kwanghoon Jeong" userId="f3d143b3-b9be-494e-a1b3-f5a1df66c643" providerId="ADAL" clId="{2B3F6603-02AA-45E0-98B2-686F7E1D1363}" dt="2024-01-23T00:45:23.899" v="63256" actId="478"/>
          <ac:cxnSpMkLst>
            <pc:docMk/>
            <pc:sldMk cId="3968973266" sldId="435"/>
            <ac:cxnSpMk id="47" creationId="{4F36BBA2-33AF-8D4C-385C-30B10832A247}"/>
          </ac:cxnSpMkLst>
        </pc:cxnChg>
        <pc:cxnChg chg="add del mod">
          <ac:chgData name="Kwanghoon Jeong" userId="f3d143b3-b9be-494e-a1b3-f5a1df66c643" providerId="ADAL" clId="{2B3F6603-02AA-45E0-98B2-686F7E1D1363}" dt="2024-01-23T00:45:23.899" v="63256" actId="478"/>
          <ac:cxnSpMkLst>
            <pc:docMk/>
            <pc:sldMk cId="3968973266" sldId="435"/>
            <ac:cxnSpMk id="48" creationId="{34C5CDAA-7311-22D2-30F4-A6E6D5CC4654}"/>
          </ac:cxnSpMkLst>
        </pc:cxnChg>
        <pc:cxnChg chg="add del mod">
          <ac:chgData name="Kwanghoon Jeong" userId="f3d143b3-b9be-494e-a1b3-f5a1df66c643" providerId="ADAL" clId="{2B3F6603-02AA-45E0-98B2-686F7E1D1363}" dt="2024-01-23T00:45:23.899" v="63256" actId="478"/>
          <ac:cxnSpMkLst>
            <pc:docMk/>
            <pc:sldMk cId="3968973266" sldId="435"/>
            <ac:cxnSpMk id="49" creationId="{50C3C781-8EDA-CA7E-75EA-057E44D386F4}"/>
          </ac:cxnSpMkLst>
        </pc:cxnChg>
        <pc:cxnChg chg="add del mod">
          <ac:chgData name="Kwanghoon Jeong" userId="f3d143b3-b9be-494e-a1b3-f5a1df66c643" providerId="ADAL" clId="{2B3F6603-02AA-45E0-98B2-686F7E1D1363}" dt="2024-01-23T00:45:23.899" v="63256" actId="478"/>
          <ac:cxnSpMkLst>
            <pc:docMk/>
            <pc:sldMk cId="3968973266" sldId="435"/>
            <ac:cxnSpMk id="50" creationId="{E0A1FA95-0FCE-CA3F-6833-BA621F8046EF}"/>
          </ac:cxnSpMkLst>
        </pc:cxnChg>
        <pc:cxnChg chg="add del mod">
          <ac:chgData name="Kwanghoon Jeong" userId="f3d143b3-b9be-494e-a1b3-f5a1df66c643" providerId="ADAL" clId="{2B3F6603-02AA-45E0-98B2-686F7E1D1363}" dt="2024-01-23T00:45:23.899" v="63256" actId="478"/>
          <ac:cxnSpMkLst>
            <pc:docMk/>
            <pc:sldMk cId="3968973266" sldId="435"/>
            <ac:cxnSpMk id="51" creationId="{BCB7AD1C-7C96-287A-9FB2-EA7219FEC313}"/>
          </ac:cxnSpMkLst>
        </pc:cxnChg>
        <pc:cxnChg chg="add del mod">
          <ac:chgData name="Kwanghoon Jeong" userId="f3d143b3-b9be-494e-a1b3-f5a1df66c643" providerId="ADAL" clId="{2B3F6603-02AA-45E0-98B2-686F7E1D1363}" dt="2024-01-23T00:45:23.899" v="63256" actId="478"/>
          <ac:cxnSpMkLst>
            <pc:docMk/>
            <pc:sldMk cId="3968973266" sldId="435"/>
            <ac:cxnSpMk id="52" creationId="{17D233AD-5685-93C9-B594-892C734DB4C5}"/>
          </ac:cxnSpMkLst>
        </pc:cxnChg>
        <pc:cxnChg chg="del">
          <ac:chgData name="Kwanghoon Jeong" userId="f3d143b3-b9be-494e-a1b3-f5a1df66c643" providerId="ADAL" clId="{2B3F6603-02AA-45E0-98B2-686F7E1D1363}" dt="2024-01-23T00:37:46.762" v="63160" actId="478"/>
          <ac:cxnSpMkLst>
            <pc:docMk/>
            <pc:sldMk cId="3968973266" sldId="435"/>
            <ac:cxnSpMk id="59" creationId="{69C1E4A8-9AD3-E442-8041-E2C669B723FD}"/>
          </ac:cxnSpMkLst>
        </pc:cxnChg>
        <pc:cxnChg chg="del">
          <ac:chgData name="Kwanghoon Jeong" userId="f3d143b3-b9be-494e-a1b3-f5a1df66c643" providerId="ADAL" clId="{2B3F6603-02AA-45E0-98B2-686F7E1D1363}" dt="2024-01-23T00:37:46.762" v="63160" actId="478"/>
          <ac:cxnSpMkLst>
            <pc:docMk/>
            <pc:sldMk cId="3968973266" sldId="435"/>
            <ac:cxnSpMk id="167" creationId="{A967BAD2-67B3-96CA-305B-C57CA77CA6C4}"/>
          </ac:cxnSpMkLst>
        </pc:cxnChg>
        <pc:cxnChg chg="del">
          <ac:chgData name="Kwanghoon Jeong" userId="f3d143b3-b9be-494e-a1b3-f5a1df66c643" providerId="ADAL" clId="{2B3F6603-02AA-45E0-98B2-686F7E1D1363}" dt="2024-01-23T00:37:46.762" v="63160" actId="478"/>
          <ac:cxnSpMkLst>
            <pc:docMk/>
            <pc:sldMk cId="3968973266" sldId="435"/>
            <ac:cxnSpMk id="168" creationId="{0BB4DAAF-0D47-0A56-4CC3-22859CD871FB}"/>
          </ac:cxnSpMkLst>
        </pc:cxnChg>
        <pc:cxnChg chg="del">
          <ac:chgData name="Kwanghoon Jeong" userId="f3d143b3-b9be-494e-a1b3-f5a1df66c643" providerId="ADAL" clId="{2B3F6603-02AA-45E0-98B2-686F7E1D1363}" dt="2024-01-23T00:37:46.762" v="63160" actId="478"/>
          <ac:cxnSpMkLst>
            <pc:docMk/>
            <pc:sldMk cId="3968973266" sldId="435"/>
            <ac:cxnSpMk id="169" creationId="{51BB8E82-72F3-23A8-0346-18200582E978}"/>
          </ac:cxnSpMkLst>
        </pc:cxnChg>
        <pc:cxnChg chg="del">
          <ac:chgData name="Kwanghoon Jeong" userId="f3d143b3-b9be-494e-a1b3-f5a1df66c643" providerId="ADAL" clId="{2B3F6603-02AA-45E0-98B2-686F7E1D1363}" dt="2024-01-23T00:37:46.762" v="63160" actId="478"/>
          <ac:cxnSpMkLst>
            <pc:docMk/>
            <pc:sldMk cId="3968973266" sldId="435"/>
            <ac:cxnSpMk id="170" creationId="{F51639A1-43D1-D4AD-2BD0-B3939BF934E5}"/>
          </ac:cxnSpMkLst>
        </pc:cxnChg>
        <pc:cxnChg chg="del">
          <ac:chgData name="Kwanghoon Jeong" userId="f3d143b3-b9be-494e-a1b3-f5a1df66c643" providerId="ADAL" clId="{2B3F6603-02AA-45E0-98B2-686F7E1D1363}" dt="2024-01-23T00:37:46.762" v="63160" actId="478"/>
          <ac:cxnSpMkLst>
            <pc:docMk/>
            <pc:sldMk cId="3968973266" sldId="435"/>
            <ac:cxnSpMk id="171" creationId="{79C5A980-C054-7434-540F-8FA554513CEC}"/>
          </ac:cxnSpMkLst>
        </pc:cxnChg>
        <pc:cxnChg chg="del">
          <ac:chgData name="Kwanghoon Jeong" userId="f3d143b3-b9be-494e-a1b3-f5a1df66c643" providerId="ADAL" clId="{2B3F6603-02AA-45E0-98B2-686F7E1D1363}" dt="2024-01-23T00:37:46.762" v="63160" actId="478"/>
          <ac:cxnSpMkLst>
            <pc:docMk/>
            <pc:sldMk cId="3968973266" sldId="435"/>
            <ac:cxnSpMk id="172" creationId="{C55F7331-724D-224D-CCDA-43AB4D182DA7}"/>
          </ac:cxnSpMkLst>
        </pc:cxnChg>
        <pc:cxnChg chg="del">
          <ac:chgData name="Kwanghoon Jeong" userId="f3d143b3-b9be-494e-a1b3-f5a1df66c643" providerId="ADAL" clId="{2B3F6603-02AA-45E0-98B2-686F7E1D1363}" dt="2024-01-23T00:37:46.762" v="63160" actId="478"/>
          <ac:cxnSpMkLst>
            <pc:docMk/>
            <pc:sldMk cId="3968973266" sldId="435"/>
            <ac:cxnSpMk id="173" creationId="{5D4D10BC-F187-C051-6D4C-D5D7DFA2284C}"/>
          </ac:cxnSpMkLst>
        </pc:cxnChg>
      </pc:sldChg>
      <pc:sldChg chg="addSp delSp modSp new del mod">
        <pc:chgData name="Kwanghoon Jeong" userId="f3d143b3-b9be-494e-a1b3-f5a1df66c643" providerId="ADAL" clId="{2B3F6603-02AA-45E0-98B2-686F7E1D1363}" dt="2024-01-25T17:35:20.346" v="72997" actId="680"/>
        <pc:sldMkLst>
          <pc:docMk/>
          <pc:sldMk cId="521416813" sldId="436"/>
        </pc:sldMkLst>
        <pc:spChg chg="add del">
          <ac:chgData name="Kwanghoon Jeong" userId="f3d143b3-b9be-494e-a1b3-f5a1df66c643" providerId="ADAL" clId="{2B3F6603-02AA-45E0-98B2-686F7E1D1363}" dt="2024-01-25T17:35:20.022" v="72996" actId="478"/>
          <ac:spMkLst>
            <pc:docMk/>
            <pc:sldMk cId="521416813" sldId="436"/>
            <ac:spMk id="5" creationId="{E10614E6-DB34-326C-8E9B-8C696D48D50F}"/>
          </ac:spMkLst>
        </pc:spChg>
        <pc:spChg chg="add del">
          <ac:chgData name="Kwanghoon Jeong" userId="f3d143b3-b9be-494e-a1b3-f5a1df66c643" providerId="ADAL" clId="{2B3F6603-02AA-45E0-98B2-686F7E1D1363}" dt="2024-01-25T17:35:20.022" v="72996" actId="478"/>
          <ac:spMkLst>
            <pc:docMk/>
            <pc:sldMk cId="521416813" sldId="436"/>
            <ac:spMk id="6" creationId="{CBE1E2AA-B182-F996-E8BC-B918B6D21B75}"/>
          </ac:spMkLst>
        </pc:spChg>
        <pc:grpChg chg="add del mod">
          <ac:chgData name="Kwanghoon Jeong" userId="f3d143b3-b9be-494e-a1b3-f5a1df66c643" providerId="ADAL" clId="{2B3F6603-02AA-45E0-98B2-686F7E1D1363}" dt="2024-01-25T17:35:19.417" v="72995"/>
          <ac:grpSpMkLst>
            <pc:docMk/>
            <pc:sldMk cId="521416813" sldId="436"/>
            <ac:grpSpMk id="7" creationId="{CB8588C4-522D-A223-D8FA-764FAAC16BAC}"/>
          </ac:grpSpMkLst>
        </pc:grpChg>
        <pc:picChg chg="mod">
          <ac:chgData name="Kwanghoon Jeong" userId="f3d143b3-b9be-494e-a1b3-f5a1df66c643" providerId="ADAL" clId="{2B3F6603-02AA-45E0-98B2-686F7E1D1363}" dt="2024-01-25T17:35:18.830" v="72994"/>
          <ac:picMkLst>
            <pc:docMk/>
            <pc:sldMk cId="521416813" sldId="436"/>
            <ac:picMk id="8" creationId="{B9B8593B-BBED-A1BD-4F60-B5E5073DE4E8}"/>
          </ac:picMkLst>
        </pc:picChg>
        <pc:picChg chg="mod">
          <ac:chgData name="Kwanghoon Jeong" userId="f3d143b3-b9be-494e-a1b3-f5a1df66c643" providerId="ADAL" clId="{2B3F6603-02AA-45E0-98B2-686F7E1D1363}" dt="2024-01-25T17:35:18.830" v="72994"/>
          <ac:picMkLst>
            <pc:docMk/>
            <pc:sldMk cId="521416813" sldId="436"/>
            <ac:picMk id="9" creationId="{94D9ACFB-E28F-7E7C-B251-52E2A5D0F384}"/>
          </ac:picMkLst>
        </pc:picChg>
        <pc:picChg chg="add del mod">
          <ac:chgData name="Kwanghoon Jeong" userId="f3d143b3-b9be-494e-a1b3-f5a1df66c643" providerId="ADAL" clId="{2B3F6603-02AA-45E0-98B2-686F7E1D1363}" dt="2024-01-25T17:35:19.417" v="72995"/>
          <ac:picMkLst>
            <pc:docMk/>
            <pc:sldMk cId="521416813" sldId="436"/>
            <ac:picMk id="10" creationId="{ECAFD9B8-283D-8DB1-2202-069C3106AA9D}"/>
          </ac:picMkLst>
        </pc:picChg>
      </pc:sldChg>
      <pc:sldChg chg="addSp modSp new del mod ord">
        <pc:chgData name="Kwanghoon Jeong" userId="f3d143b3-b9be-494e-a1b3-f5a1df66c643" providerId="ADAL" clId="{2B3F6603-02AA-45E0-98B2-686F7E1D1363}" dt="2024-01-25T23:35:12.862" v="78047" actId="47"/>
        <pc:sldMkLst>
          <pc:docMk/>
          <pc:sldMk cId="3148955257" sldId="436"/>
        </pc:sldMkLst>
        <pc:grpChg chg="add mod">
          <ac:chgData name="Kwanghoon Jeong" userId="f3d143b3-b9be-494e-a1b3-f5a1df66c643" providerId="ADAL" clId="{2B3F6603-02AA-45E0-98B2-686F7E1D1363}" dt="2024-01-25T17:35:25.340" v="73000" actId="1076"/>
          <ac:grpSpMkLst>
            <pc:docMk/>
            <pc:sldMk cId="3148955257" sldId="436"/>
            <ac:grpSpMk id="7" creationId="{2BFDA7C0-A0A6-40C1-43BE-128621ED7CB6}"/>
          </ac:grpSpMkLst>
        </pc:grpChg>
        <pc:picChg chg="mod">
          <ac:chgData name="Kwanghoon Jeong" userId="f3d143b3-b9be-494e-a1b3-f5a1df66c643" providerId="ADAL" clId="{2B3F6603-02AA-45E0-98B2-686F7E1D1363}" dt="2024-01-25T17:35:23.864" v="72999"/>
          <ac:picMkLst>
            <pc:docMk/>
            <pc:sldMk cId="3148955257" sldId="436"/>
            <ac:picMk id="8" creationId="{9D740032-2BF3-9AA9-8F0C-BADD9633A10F}"/>
          </ac:picMkLst>
        </pc:picChg>
        <pc:picChg chg="mod">
          <ac:chgData name="Kwanghoon Jeong" userId="f3d143b3-b9be-494e-a1b3-f5a1df66c643" providerId="ADAL" clId="{2B3F6603-02AA-45E0-98B2-686F7E1D1363}" dt="2024-01-25T17:35:23.864" v="72999"/>
          <ac:picMkLst>
            <pc:docMk/>
            <pc:sldMk cId="3148955257" sldId="436"/>
            <ac:picMk id="9" creationId="{FA7A35D5-9AE7-0467-B0D0-8208D08DAC75}"/>
          </ac:picMkLst>
        </pc:picChg>
        <pc:picChg chg="add mod">
          <ac:chgData name="Kwanghoon Jeong" userId="f3d143b3-b9be-494e-a1b3-f5a1df66c643" providerId="ADAL" clId="{2B3F6603-02AA-45E0-98B2-686F7E1D1363}" dt="2024-01-25T17:35:25.340" v="73000" actId="1076"/>
          <ac:picMkLst>
            <pc:docMk/>
            <pc:sldMk cId="3148955257" sldId="436"/>
            <ac:picMk id="10" creationId="{91955817-4CCD-7320-867A-E3D25F8547AF}"/>
          </ac:picMkLst>
        </pc:picChg>
      </pc:sldChg>
      <pc:sldChg chg="add del ord">
        <pc:chgData name="Kwanghoon Jeong" userId="f3d143b3-b9be-494e-a1b3-f5a1df66c643" providerId="ADAL" clId="{2B3F6603-02AA-45E0-98B2-686F7E1D1363}" dt="2024-01-25T23:35:11.202" v="78046" actId="47"/>
        <pc:sldMkLst>
          <pc:docMk/>
          <pc:sldMk cId="222814427" sldId="437"/>
        </pc:sldMkLst>
      </pc:sldChg>
      <pc:sldChg chg="addSp delSp add del mod ord">
        <pc:chgData name="Kwanghoon Jeong" userId="f3d143b3-b9be-494e-a1b3-f5a1df66c643" providerId="ADAL" clId="{2B3F6603-02AA-45E0-98B2-686F7E1D1363}" dt="2024-01-25T20:09:23.219" v="77479"/>
        <pc:sldMkLst>
          <pc:docMk/>
          <pc:sldMk cId="1179122546" sldId="438"/>
        </pc:sldMkLst>
        <pc:spChg chg="add del">
          <ac:chgData name="Kwanghoon Jeong" userId="f3d143b3-b9be-494e-a1b3-f5a1df66c643" providerId="ADAL" clId="{2B3F6603-02AA-45E0-98B2-686F7E1D1363}" dt="2024-01-25T20:09:22.565" v="77478" actId="478"/>
          <ac:spMkLst>
            <pc:docMk/>
            <pc:sldMk cId="1179122546" sldId="438"/>
            <ac:spMk id="8" creationId="{AA10B7D7-68F3-7B85-C7E3-10B6CBAC0B42}"/>
          </ac:spMkLst>
        </pc:spChg>
      </pc:sldChg>
      <pc:sldChg chg="addSp delSp modSp new mod">
        <pc:chgData name="Kwanghoon Jeong" userId="f3d143b3-b9be-494e-a1b3-f5a1df66c643" providerId="ADAL" clId="{2B3F6603-02AA-45E0-98B2-686F7E1D1363}" dt="2024-01-25T23:31:06.742" v="78045" actId="20577"/>
        <pc:sldMkLst>
          <pc:docMk/>
          <pc:sldMk cId="1611700735" sldId="438"/>
        </pc:sldMkLst>
        <pc:spChg chg="mod">
          <ac:chgData name="Kwanghoon Jeong" userId="f3d143b3-b9be-494e-a1b3-f5a1df66c643" providerId="ADAL" clId="{2B3F6603-02AA-45E0-98B2-686F7E1D1363}" dt="2024-01-25T23:15:48.587" v="77595" actId="20577"/>
          <ac:spMkLst>
            <pc:docMk/>
            <pc:sldMk cId="1611700735" sldId="438"/>
            <ac:spMk id="2" creationId="{4874428E-68D2-6810-96C4-F5BCEA5BDBBF}"/>
          </ac:spMkLst>
        </pc:spChg>
        <pc:spChg chg="mod">
          <ac:chgData name="Kwanghoon Jeong" userId="f3d143b3-b9be-494e-a1b3-f5a1df66c643" providerId="ADAL" clId="{2B3F6603-02AA-45E0-98B2-686F7E1D1363}" dt="2024-01-25T23:17:59.230" v="77733" actId="20577"/>
          <ac:spMkLst>
            <pc:docMk/>
            <pc:sldMk cId="1611700735" sldId="438"/>
            <ac:spMk id="5" creationId="{14E85F55-0A96-338B-7704-F683FF09CCCC}"/>
          </ac:spMkLst>
        </pc:spChg>
        <pc:spChg chg="add del mod">
          <ac:chgData name="Kwanghoon Jeong" userId="f3d143b3-b9be-494e-a1b3-f5a1df66c643" providerId="ADAL" clId="{2B3F6603-02AA-45E0-98B2-686F7E1D1363}" dt="2024-01-25T23:31:06.742" v="78045" actId="20577"/>
          <ac:spMkLst>
            <pc:docMk/>
            <pc:sldMk cId="1611700735" sldId="438"/>
            <ac:spMk id="6" creationId="{E6C2985E-C444-4E88-86B3-2F517875DB0B}"/>
          </ac:spMkLst>
        </pc:spChg>
      </pc:sldChg>
      <pc:sldMasterChg chg="modSp mod delSldLayout modSldLayout">
        <pc:chgData name="Kwanghoon Jeong" userId="f3d143b3-b9be-494e-a1b3-f5a1df66c643" providerId="ADAL" clId="{2B3F6603-02AA-45E0-98B2-686F7E1D1363}" dt="2024-01-25T18:39:52.587" v="76724" actId="20577"/>
        <pc:sldMasterMkLst>
          <pc:docMk/>
          <pc:sldMasterMk cId="1413545434" sldId="2147483672"/>
        </pc:sldMasterMkLst>
        <pc:spChg chg="mod">
          <ac:chgData name="Kwanghoon Jeong" userId="f3d143b3-b9be-494e-a1b3-f5a1df66c643" providerId="ADAL" clId="{2B3F6603-02AA-45E0-98B2-686F7E1D1363}" dt="2024-01-25T18:39:52.587" v="76724" actId="20577"/>
          <ac:spMkLst>
            <pc:docMk/>
            <pc:sldMasterMk cId="1413545434" sldId="2147483672"/>
            <ac:spMk id="6" creationId="{00000000-0000-0000-0000-000000000000}"/>
          </ac:spMkLst>
        </pc:spChg>
        <pc:sldLayoutChg chg="modSp mod">
          <pc:chgData name="Kwanghoon Jeong" userId="f3d143b3-b9be-494e-a1b3-f5a1df66c643" providerId="ADAL" clId="{2B3F6603-02AA-45E0-98B2-686F7E1D1363}" dt="2024-01-25T18:39:28.548" v="76721" actId="20577"/>
          <pc:sldLayoutMkLst>
            <pc:docMk/>
            <pc:sldMasterMk cId="1413545434" sldId="2147483672"/>
            <pc:sldLayoutMk cId="3238297361" sldId="2147483674"/>
          </pc:sldLayoutMkLst>
          <pc:spChg chg="mod">
            <ac:chgData name="Kwanghoon Jeong" userId="f3d143b3-b9be-494e-a1b3-f5a1df66c643" providerId="ADAL" clId="{2B3F6603-02AA-45E0-98B2-686F7E1D1363}" dt="2024-01-25T18:39:28.548" v="76721" actId="20577"/>
            <ac:spMkLst>
              <pc:docMk/>
              <pc:sldMasterMk cId="1413545434" sldId="2147483672"/>
              <pc:sldLayoutMk cId="3238297361" sldId="2147483674"/>
              <ac:spMk id="6" creationId="{00000000-0000-0000-0000-000000000000}"/>
            </ac:spMkLst>
          </pc:spChg>
        </pc:sldLayoutChg>
        <pc:sldLayoutChg chg="del">
          <pc:chgData name="Kwanghoon Jeong" userId="f3d143b3-b9be-494e-a1b3-f5a1df66c643" providerId="ADAL" clId="{2B3F6603-02AA-45E0-98B2-686F7E1D1363}" dt="2024-01-25T04:21:08.942" v="64607" actId="2696"/>
          <pc:sldLayoutMkLst>
            <pc:docMk/>
            <pc:sldMasterMk cId="1413545434" sldId="2147483672"/>
            <pc:sldLayoutMk cId="3653133730" sldId="2147483675"/>
          </pc:sldLayoutMkLst>
        </pc:sldLayoutChg>
      </pc:sldMasterChg>
      <pc:sldMasterChg chg="del delSldLayout">
        <pc:chgData name="Kwanghoon Jeong" userId="f3d143b3-b9be-494e-a1b3-f5a1df66c643" providerId="ADAL" clId="{2B3F6603-02AA-45E0-98B2-686F7E1D1363}" dt="2024-01-15T16:35:22.495" v="11" actId="47"/>
        <pc:sldMasterMkLst>
          <pc:docMk/>
          <pc:sldMasterMk cId="2361886511" sldId="2147483676"/>
        </pc:sldMasterMkLst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2354524932" sldId="2147483677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245735468" sldId="2147483678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1052216477" sldId="2147483679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2269357696" sldId="2147483680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3436988536" sldId="2147483681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634268346" sldId="2147483682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926292758" sldId="2147483683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621796027" sldId="2147483684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1110845144" sldId="2147483685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381936912" sldId="2147483686"/>
          </pc:sldLayoutMkLst>
        </pc:sldLayoutChg>
        <pc:sldLayoutChg chg="del">
          <pc:chgData name="Kwanghoon Jeong" userId="f3d143b3-b9be-494e-a1b3-f5a1df66c643" providerId="ADAL" clId="{2B3F6603-02AA-45E0-98B2-686F7E1D1363}" dt="2024-01-15T16:35:22.495" v="11" actId="47"/>
          <pc:sldLayoutMkLst>
            <pc:docMk/>
            <pc:sldMasterMk cId="2361886511" sldId="2147483676"/>
            <pc:sldLayoutMk cId="665502082" sldId="214748368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BDA2CF-2011-14FA-B8C1-13C0732706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0D35D-52F6-3899-9091-9DCC457C0E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3E448-19D8-4274-BDF9-D261B18E9AF7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D7BC0-77AC-79EA-7DB0-BA5057B340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7B209-5D40-236C-DCB7-4FD95520D7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A5A35-2958-47C4-84E1-16823465E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62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9C3E2-44AF-4A83-A813-B937745EB84A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17AA7-8D79-42D9-A96E-EE88A8A0E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1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7AA7-8D79-42D9-A96E-EE88A8A0E0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6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7AA7-8D79-42D9-A96E-EE88A8A0E0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5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triangle multiplicative update was developed originally as a more symmetric and cheaper replacement for the attention, and networks that use only the attention or multiplicative update are both able to produce high-accuracy structures. However, the combination of the two updates is more accurate. </a:t>
            </a:r>
          </a:p>
          <a:p>
            <a:r>
              <a:rPr lang="en-US" sz="12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7AA7-8D79-42D9-A96E-EE88A8A0E0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5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7AA7-8D79-42D9-A96E-EE88A8A0E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4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HardingText"/>
              </a:rPr>
              <a:t>edit distance with DBSCAN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17AA7-8D79-42D9-A96E-EE88A8A0E0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2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1992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556" y="500220"/>
            <a:ext cx="5929024" cy="6785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80" y="51090"/>
            <a:ext cx="2196244" cy="232547"/>
          </a:xfrm>
          <a:prstGeom prst="rect">
            <a:avLst/>
          </a:prstGeom>
        </p:spPr>
        <p:txBody>
          <a:bodyPr lIns="18288" tIns="18288" rIns="18288" bIns="18288"/>
          <a:lstStyle>
            <a:lvl1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Current Chapter / Total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1104" y="6417332"/>
            <a:ext cx="2057400" cy="365125"/>
          </a:xfrm>
          <a:prstGeom prst="rect">
            <a:avLst/>
          </a:prstGeom>
          <a:noFill/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CC3A408-800D-4465-8745-23BBB0E18067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A8ED3B-9AA1-450F-AC53-3490F2B86C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1580" y="1412776"/>
            <a:ext cx="7344816" cy="2016224"/>
          </a:xfrm>
        </p:spPr>
        <p:txBody>
          <a:bodyPr/>
          <a:lstStyle>
            <a:lvl1pPr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31520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731520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731520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0E2C06D-856D-4581-B5DA-C349EA14DD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1580" y="3701126"/>
            <a:ext cx="7344816" cy="2016224"/>
          </a:xfrm>
        </p:spPr>
        <p:txBody>
          <a:bodyPr/>
          <a:lstStyle>
            <a:lvl1pPr marL="457200" indent="-457200">
              <a:buAutoNum type="alphaUcPeriod"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457200">
              <a:buAutoNum type="arabicParenR"/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31520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731520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731520"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Df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890BA5E-E160-4A1A-9D56-3970404DB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1644" y="-41133"/>
            <a:ext cx="1932356" cy="6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9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D50A01-BDD1-4E63-BF84-265A781B01DC}"/>
              </a:ext>
            </a:extLst>
          </p:cNvPr>
          <p:cNvSpPr/>
          <p:nvPr userDrawn="1"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AF32D-ECD2-4EA1-AD2F-B287EC833170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2483768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Current Chapter / Total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3A408-800D-4465-8745-23BBB0E18067}" type="slidenum">
              <a:rPr lang="en-US" smtClean="0"/>
              <a:pPr/>
              <a:t>‹#›</a:t>
            </a:fld>
            <a:r>
              <a:rPr lang="en-US"/>
              <a:t>/26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C5CA629-A1F3-48AF-9E8A-298FDC495F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1644" y="-41133"/>
            <a:ext cx="1932356" cy="6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4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bi.ac.uk/training/online/courses/alphafold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21A4-AE47-DF3F-CC21-F2A3F724A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13843"/>
            <a:ext cx="9144000" cy="1780067"/>
          </a:xfrm>
        </p:spPr>
        <p:txBody>
          <a:bodyPr anchor="ctr">
            <a:normAutofit/>
          </a:bodyPr>
          <a:lstStyle/>
          <a:p>
            <a:r>
              <a:rPr lang="en-US" sz="28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AlphaFold</a:t>
            </a:r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and its extension for</a:t>
            </a:r>
            <a:b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protein-protein interaction modelling </a:t>
            </a:r>
            <a:b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alternative structure 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79201-9E1C-E2A0-AFFF-A9DEDB48B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7744" y="3429000"/>
            <a:ext cx="4608512" cy="1655762"/>
          </a:xfrm>
        </p:spPr>
        <p:txBody>
          <a:bodyPr/>
          <a:lstStyle/>
          <a:p>
            <a:r>
              <a:rPr lang="en-US"/>
              <a:t>Dinner group ML </a:t>
            </a:r>
            <a:r>
              <a:rPr lang="en-US" err="1"/>
              <a:t>JournalClub</a:t>
            </a:r>
            <a:endParaRPr lang="en-US"/>
          </a:p>
          <a:p>
            <a:r>
              <a:rPr lang="en-US"/>
              <a:t>Jan. 11. 2024</a:t>
            </a:r>
          </a:p>
          <a:p>
            <a:r>
              <a:rPr lang="en-US"/>
              <a:t>Kwanghoon Jeong, Spencer Guo</a:t>
            </a:r>
          </a:p>
        </p:txBody>
      </p:sp>
    </p:spTree>
    <p:extLst>
      <p:ext uri="{BB962C8B-B14F-4D97-AF65-F5344CB8AC3E}">
        <p14:creationId xmlns:p14="http://schemas.microsoft.com/office/powerpoint/2010/main" val="1923909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D80D5-7063-0C44-AFC2-4EC2410C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10</a:t>
            </a:fld>
            <a:r>
              <a:rPr lang="en-US"/>
              <a:t>/26</a:t>
            </a:r>
          </a:p>
        </p:txBody>
      </p:sp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F837D848-CC52-79E9-D558-43BE3D7D1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82"/>
          <a:stretch/>
        </p:blipFill>
        <p:spPr>
          <a:xfrm>
            <a:off x="55881" y="297765"/>
            <a:ext cx="1210246" cy="1106830"/>
          </a:xfrm>
          <a:prstGeom prst="rect">
            <a:avLst/>
          </a:prstGeom>
        </p:spPr>
      </p:pic>
      <p:pic>
        <p:nvPicPr>
          <p:cNvPr id="7" name="Picture 6" descr="A diagram of a product&#10;&#10;Description automatically generated">
            <a:extLst>
              <a:ext uri="{FF2B5EF4-FFF2-40B4-BE49-F238E27FC236}">
                <a16:creationId xmlns:a16="http://schemas.microsoft.com/office/drawing/2014/main" id="{0F6A2618-8642-3C85-ABEE-383EA62D7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8" r="58052"/>
          <a:stretch/>
        </p:blipFill>
        <p:spPr>
          <a:xfrm>
            <a:off x="1266127" y="297765"/>
            <a:ext cx="499730" cy="1106830"/>
          </a:xfrm>
          <a:prstGeom prst="rect">
            <a:avLst/>
          </a:prstGeom>
        </p:spPr>
      </p:pic>
      <p:pic>
        <p:nvPicPr>
          <p:cNvPr id="10" name="Picture 9" descr="A blue and black text&#10;&#10;Description automatically generated with medium confidence">
            <a:extLst>
              <a:ext uri="{FF2B5EF4-FFF2-40B4-BE49-F238E27FC236}">
                <a16:creationId xmlns:a16="http://schemas.microsoft.com/office/drawing/2014/main" id="{68430A23-3393-A32A-8F2B-D48763945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24" y="489899"/>
            <a:ext cx="5375372" cy="813822"/>
          </a:xfrm>
          <a:prstGeom prst="rect">
            <a:avLst/>
          </a:prstGeom>
        </p:spPr>
      </p:pic>
      <p:pic>
        <p:nvPicPr>
          <p:cNvPr id="12" name="Picture 11" descr="A diagram of a product&#10;&#10;Description automatically generated">
            <a:extLst>
              <a:ext uri="{FF2B5EF4-FFF2-40B4-BE49-F238E27FC236}">
                <a16:creationId xmlns:a16="http://schemas.microsoft.com/office/drawing/2014/main" id="{5EC2691E-FCC3-0562-9D46-45C3EB359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20" y="1386701"/>
            <a:ext cx="5808606" cy="1883872"/>
          </a:xfrm>
          <a:prstGeom prst="rect">
            <a:avLst/>
          </a:prstGeom>
        </p:spPr>
      </p:pic>
      <p:sp>
        <p:nvSpPr>
          <p:cNvPr id="76" name="Footer Placeholder 2">
            <a:extLst>
              <a:ext uri="{FF2B5EF4-FFF2-40B4-BE49-F238E27FC236}">
                <a16:creationId xmlns:a16="http://schemas.microsoft.com/office/drawing/2014/main" id="{A0473941-9C9D-C631-A8C0-D625E54C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5" y="53170"/>
            <a:ext cx="1778976" cy="215104"/>
          </a:xfrm>
        </p:spPr>
        <p:txBody>
          <a:bodyPr/>
          <a:lstStyle/>
          <a:p>
            <a:r>
              <a:rPr lang="en-US"/>
              <a:t>1. AF2 – c. </a:t>
            </a:r>
            <a:r>
              <a:rPr lang="en-US" err="1"/>
              <a:t>Evoformer</a:t>
            </a:r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1CA3405-63D2-0BC1-D3BF-BC30B168B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417" y="3981686"/>
            <a:ext cx="5357144" cy="20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6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D80D5-7063-0C44-AFC2-4EC2410C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11</a:t>
            </a:fld>
            <a:r>
              <a:rPr lang="en-US"/>
              <a:t>/26</a:t>
            </a:r>
          </a:p>
        </p:txBody>
      </p:sp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F837D848-CC52-79E9-D558-43BE3D7D15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6"/>
          <a:stretch/>
        </p:blipFill>
        <p:spPr>
          <a:xfrm>
            <a:off x="55881" y="297765"/>
            <a:ext cx="1718418" cy="1106830"/>
          </a:xfrm>
          <a:prstGeom prst="rect">
            <a:avLst/>
          </a:prstGeom>
        </p:spPr>
      </p:pic>
      <p:pic>
        <p:nvPicPr>
          <p:cNvPr id="7" name="Picture 6" descr="A diagram of a product&#10;&#10;Description automatically generated">
            <a:extLst>
              <a:ext uri="{FF2B5EF4-FFF2-40B4-BE49-F238E27FC236}">
                <a16:creationId xmlns:a16="http://schemas.microsoft.com/office/drawing/2014/main" id="{0F6A2618-8642-3C85-ABEE-383EA62D7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6" r="23671"/>
          <a:stretch/>
        </p:blipFill>
        <p:spPr>
          <a:xfrm>
            <a:off x="1774299" y="297765"/>
            <a:ext cx="1404906" cy="1106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F1D584-029F-5D62-2800-D9029CCB3948}"/>
              </a:ext>
            </a:extLst>
          </p:cNvPr>
          <p:cNvSpPr txBox="1"/>
          <p:nvPr/>
        </p:nvSpPr>
        <p:spPr>
          <a:xfrm>
            <a:off x="58996" y="1950565"/>
            <a:ext cx="2314812" cy="510778"/>
          </a:xfrm>
          <a:prstGeom prst="roundRect">
            <a:avLst/>
          </a:prstGeom>
          <a:ln w="28575">
            <a:solidFill>
              <a:srgbClr val="FFD9D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Triangle update</a:t>
            </a:r>
          </a:p>
          <a:p>
            <a:r>
              <a:rPr lang="en-US" sz="1200"/>
              <a:t>using </a:t>
            </a:r>
            <a:r>
              <a:rPr lang="en-US" sz="1200" b="1"/>
              <a:t>outgoing/</a:t>
            </a:r>
            <a:r>
              <a:rPr lang="en-US" sz="1200">
                <a:solidFill>
                  <a:schemeClr val="bg2">
                    <a:lumMod val="75000"/>
                  </a:schemeClr>
                </a:solidFill>
              </a:rPr>
              <a:t>incoming</a:t>
            </a:r>
            <a:r>
              <a:rPr lang="en-US" sz="1200"/>
              <a:t>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7D55D-60D2-AAC2-7412-DA4D65E3737C}"/>
              </a:ext>
            </a:extLst>
          </p:cNvPr>
          <p:cNvSpPr txBox="1"/>
          <p:nvPr/>
        </p:nvSpPr>
        <p:spPr>
          <a:xfrm>
            <a:off x="58996" y="4199715"/>
            <a:ext cx="2019831" cy="510778"/>
          </a:xfrm>
          <a:prstGeom prst="roundRect">
            <a:avLst/>
          </a:prstGeom>
          <a:noFill/>
          <a:ln w="28575">
            <a:solidFill>
              <a:srgbClr val="FFD9D9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/>
              <a:t>Triangle self-attention</a:t>
            </a:r>
          </a:p>
          <a:p>
            <a:r>
              <a:rPr lang="en-US" sz="1200"/>
              <a:t>around starting/ending node</a:t>
            </a:r>
          </a:p>
        </p:txBody>
      </p:sp>
      <p:pic>
        <p:nvPicPr>
          <p:cNvPr id="9" name="Picture 8" descr="A diagram of a triangle with text&#10;&#10;Description automatically generated with medium confidence">
            <a:extLst>
              <a:ext uri="{FF2B5EF4-FFF2-40B4-BE49-F238E27FC236}">
                <a16:creationId xmlns:a16="http://schemas.microsoft.com/office/drawing/2014/main" id="{CE57B275-122E-893B-4BB0-9F8597699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8" y="2500896"/>
            <a:ext cx="2753179" cy="1545791"/>
          </a:xfrm>
          <a:prstGeom prst="rect">
            <a:avLst/>
          </a:prstGeom>
        </p:spPr>
      </p:pic>
      <p:pic>
        <p:nvPicPr>
          <p:cNvPr id="14" name="Picture 13" descr="A diagram of a diagram&#10;&#10;Description automatically generated">
            <a:extLst>
              <a:ext uri="{FF2B5EF4-FFF2-40B4-BE49-F238E27FC236}">
                <a16:creationId xmlns:a16="http://schemas.microsoft.com/office/drawing/2014/main" id="{BA3A5464-785C-62EF-889D-8EE48AE59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57" y="1459407"/>
            <a:ext cx="2021466" cy="1189098"/>
          </a:xfrm>
          <a:prstGeom prst="rect">
            <a:avLst/>
          </a:prstGeom>
        </p:spPr>
      </p:pic>
      <p:pic>
        <p:nvPicPr>
          <p:cNvPr id="16" name="Picture 15" descr="A diagram of a triangle and a line&#10;&#10;Description automatically generated with medium confidence">
            <a:extLst>
              <a:ext uri="{FF2B5EF4-FFF2-40B4-BE49-F238E27FC236}">
                <a16:creationId xmlns:a16="http://schemas.microsoft.com/office/drawing/2014/main" id="{E512F721-4257-E4B5-7B17-E31F9E253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1" y="4789600"/>
            <a:ext cx="2634611" cy="1437614"/>
          </a:xfrm>
          <a:prstGeom prst="rect">
            <a:avLst/>
          </a:prstGeom>
        </p:spPr>
      </p:pic>
      <p:pic>
        <p:nvPicPr>
          <p:cNvPr id="18" name="Picture 17" descr="A diagram of a diagram&#10;&#10;Description automatically generated">
            <a:extLst>
              <a:ext uri="{FF2B5EF4-FFF2-40B4-BE49-F238E27FC236}">
                <a16:creationId xmlns:a16="http://schemas.microsoft.com/office/drawing/2014/main" id="{09F5651C-2912-2CE4-27DB-2401AF25D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45" y="2648505"/>
            <a:ext cx="5936559" cy="13171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BEEC14-6C7A-0938-31A7-B87644F14803}"/>
              </a:ext>
            </a:extLst>
          </p:cNvPr>
          <p:cNvSpPr txBox="1"/>
          <p:nvPr/>
        </p:nvSpPr>
        <p:spPr>
          <a:xfrm>
            <a:off x="3536522" y="153344"/>
            <a:ext cx="3730234" cy="3745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Where are all these triangles come from?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86CD2A-0DCC-0857-2B57-95966FFE6CF7}"/>
              </a:ext>
            </a:extLst>
          </p:cNvPr>
          <p:cNvSpPr txBox="1"/>
          <p:nvPr/>
        </p:nvSpPr>
        <p:spPr>
          <a:xfrm>
            <a:off x="3564851" y="466530"/>
            <a:ext cx="5464128" cy="91940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a pairwise description of amino acids to be represent- able as a single 3D structure, many constraints must be satisfied including </a:t>
            </a:r>
            <a:r>
              <a:rPr lang="en-US" sz="12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triangle inequality on distances</a:t>
            </a:r>
            <a:r>
              <a:rPr lang="en-US" sz="12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On the basis of this intuition, we arrange the update operations on the pair representation in terms of triangles of edges involving three different nodes 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A diagram of a software flow&#10;&#10;Description automatically generated">
            <a:extLst>
              <a:ext uri="{FF2B5EF4-FFF2-40B4-BE49-F238E27FC236}">
                <a16:creationId xmlns:a16="http://schemas.microsoft.com/office/drawing/2014/main" id="{B0E9F11E-0BE4-5393-E116-2D99BD328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57" y="4101188"/>
            <a:ext cx="5196174" cy="2060618"/>
          </a:xfrm>
          <a:prstGeom prst="rect">
            <a:avLst/>
          </a:prstGeom>
        </p:spPr>
      </p:pic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3AC914A1-2E17-B131-4631-408AE8F4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5" y="53170"/>
            <a:ext cx="1778976" cy="215104"/>
          </a:xfrm>
        </p:spPr>
        <p:txBody>
          <a:bodyPr/>
          <a:lstStyle/>
          <a:p>
            <a:r>
              <a:rPr lang="en-US"/>
              <a:t>1. AF2 – c. </a:t>
            </a:r>
            <a:r>
              <a:rPr lang="en-US" err="1"/>
              <a:t>Evoformer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3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F4C34-75DD-8EA7-D6D2-308C75FF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12</a:t>
            </a:fld>
            <a:r>
              <a:rPr lang="en-US"/>
              <a:t>/26</a:t>
            </a:r>
          </a:p>
        </p:txBody>
      </p:sp>
      <p:pic>
        <p:nvPicPr>
          <p:cNvPr id="8" name="Picture 7" descr="A diagram of a product&#10;&#10;Description automatically generated">
            <a:extLst>
              <a:ext uri="{FF2B5EF4-FFF2-40B4-BE49-F238E27FC236}">
                <a16:creationId xmlns:a16="http://schemas.microsoft.com/office/drawing/2014/main" id="{8ED7B4B0-1C94-3AD9-BF6E-A3037F990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"/>
          <a:stretch/>
        </p:blipFill>
        <p:spPr>
          <a:xfrm>
            <a:off x="55881" y="534697"/>
            <a:ext cx="4074058" cy="1106830"/>
          </a:xfrm>
          <a:prstGeom prst="rect">
            <a:avLst/>
          </a:prstGeom>
        </p:spPr>
      </p:pic>
      <p:pic>
        <p:nvPicPr>
          <p:cNvPr id="9" name="Picture 8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80FED188-6639-C3E2-428D-9B09CE895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" y="1892587"/>
            <a:ext cx="4391390" cy="1675502"/>
          </a:xfrm>
          <a:prstGeom prst="rect">
            <a:avLst/>
          </a:prstGeom>
        </p:spPr>
      </p:pic>
      <p:pic>
        <p:nvPicPr>
          <p:cNvPr id="10" name="Picture 9" descr="A diagram of a software flow&#10;&#10;Description automatically generated">
            <a:extLst>
              <a:ext uri="{FF2B5EF4-FFF2-40B4-BE49-F238E27FC236}">
                <a16:creationId xmlns:a16="http://schemas.microsoft.com/office/drawing/2014/main" id="{5109F2A2-B464-6297-11D3-2A8D791D2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14456"/>
            <a:ext cx="4391393" cy="1741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68AD46-B6D7-30E5-5638-92F984176DA8}"/>
              </a:ext>
            </a:extLst>
          </p:cNvPr>
          <p:cNvSpPr txBox="1"/>
          <p:nvPr/>
        </p:nvSpPr>
        <p:spPr>
          <a:xfrm>
            <a:off x="169558" y="3819149"/>
            <a:ext cx="8664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Evoformer</a:t>
            </a:r>
            <a:r>
              <a:rPr lang="en-US"/>
              <a:t> prepares </a:t>
            </a:r>
            <a:r>
              <a:rPr lang="en-US" i="1"/>
              <a:t>4</a:t>
            </a:r>
            <a:r>
              <a:rPr lang="en-US"/>
              <a:t> types of sequence embedding to be suitable for structure prediction</a:t>
            </a:r>
          </a:p>
          <a:p>
            <a:r>
              <a:rPr lang="en-US"/>
              <a:t>	row and column embedding from MSA rep, and Pair rep.</a:t>
            </a:r>
          </a:p>
          <a:p>
            <a:r>
              <a:rPr lang="en-US"/>
              <a:t>	via </a:t>
            </a:r>
          </a:p>
          <a:p>
            <a:r>
              <a:rPr lang="en-US"/>
              <a:t>		- Separate Multi-head Self attention layers over MSA rep and Pair rep</a:t>
            </a:r>
          </a:p>
          <a:p>
            <a:r>
              <a:rPr lang="en-US"/>
              <a:t>		- Information mixing between MSA rep, and Pair rep.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AF95B5-9587-C2EF-CE4E-181B32B312ED}"/>
              </a:ext>
            </a:extLst>
          </p:cNvPr>
          <p:cNvSpPr/>
          <p:nvPr/>
        </p:nvSpPr>
        <p:spPr>
          <a:xfrm>
            <a:off x="532895" y="599507"/>
            <a:ext cx="363338" cy="4481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620511-BE33-D441-EE61-F47EBA69217E}"/>
              </a:ext>
            </a:extLst>
          </p:cNvPr>
          <p:cNvSpPr/>
          <p:nvPr/>
        </p:nvSpPr>
        <p:spPr>
          <a:xfrm>
            <a:off x="2494919" y="1193410"/>
            <a:ext cx="363338" cy="4481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CC72A4A-F243-4D2A-2288-D3D95888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5" y="53170"/>
            <a:ext cx="1778976" cy="215104"/>
          </a:xfrm>
        </p:spPr>
        <p:txBody>
          <a:bodyPr/>
          <a:lstStyle/>
          <a:p>
            <a:r>
              <a:rPr lang="en-US"/>
              <a:t>1. AF2 – c. </a:t>
            </a:r>
            <a:r>
              <a:rPr lang="en-US" err="1"/>
              <a:t>Evoformer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2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601CB-740A-F266-B4FC-2421F169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13</a:t>
            </a:fld>
            <a:r>
              <a:rPr lang="en-US"/>
              <a:t>/26</a:t>
            </a:r>
          </a:p>
        </p:txBody>
      </p:sp>
      <p:pic>
        <p:nvPicPr>
          <p:cNvPr id="9" name="41586_2021_3819_MOESM4_ESM">
            <a:hlinkClick r:id="" action="ppaction://media"/>
            <a:extLst>
              <a:ext uri="{FF2B5EF4-FFF2-40B4-BE49-F238E27FC236}">
                <a16:creationId xmlns:a16="http://schemas.microsoft.com/office/drawing/2014/main" id="{D5C1C1E7-4031-00E2-2CB9-AD8C9FF53A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542126"/>
            <a:ext cx="9144000" cy="51435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56E35F8-476B-15B0-A047-AE6B4DFA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AF2 – c. </a:t>
            </a:r>
            <a:r>
              <a:rPr lang="en-US" err="1"/>
              <a:t>Evoformer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854AB-C8EE-71E4-6B6E-10FCB7546314}"/>
              </a:ext>
            </a:extLst>
          </p:cNvPr>
          <p:cNvSpPr txBox="1"/>
          <p:nvPr/>
        </p:nvSpPr>
        <p:spPr>
          <a:xfrm>
            <a:off x="-1" y="4728837"/>
            <a:ext cx="749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Recycling iteration step, # of </a:t>
            </a:r>
            <a:r>
              <a:rPr lang="en-US" err="1"/>
              <a:t>Evoformers</a:t>
            </a:r>
            <a:r>
              <a:rPr lang="en-US"/>
              <a:t> used before structure module </a:t>
            </a:r>
          </a:p>
        </p:txBody>
      </p:sp>
    </p:spTree>
    <p:extLst>
      <p:ext uri="{BB962C8B-B14F-4D97-AF65-F5344CB8AC3E}">
        <p14:creationId xmlns:p14="http://schemas.microsoft.com/office/powerpoint/2010/main" val="1036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83572-422D-0992-36FC-58AED33E5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14</a:t>
            </a:fld>
            <a:r>
              <a:rPr lang="en-US"/>
              <a:t>/26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4DCC3AFE-7781-13E1-B94A-A92CADC2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3" y="808848"/>
            <a:ext cx="7461511" cy="253812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74443E-1993-0EE8-1421-3755E513C91B}"/>
              </a:ext>
            </a:extLst>
          </p:cNvPr>
          <p:cNvSpPr/>
          <p:nvPr/>
        </p:nvSpPr>
        <p:spPr>
          <a:xfrm>
            <a:off x="6445124" y="808848"/>
            <a:ext cx="730797" cy="1952429"/>
          </a:xfrm>
          <a:prstGeom prst="roundRect">
            <a:avLst>
              <a:gd name="adj" fmla="val 7507"/>
            </a:avLst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409D3-F7CE-B3DF-BA1D-DC45983FE107}"/>
              </a:ext>
            </a:extLst>
          </p:cNvPr>
          <p:cNvSpPr txBox="1"/>
          <p:nvPr/>
        </p:nvSpPr>
        <p:spPr>
          <a:xfrm>
            <a:off x="6188853" y="480382"/>
            <a:ext cx="1465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Structure module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93D5D5-87A4-5F14-2FEB-7A08788C77C5}"/>
              </a:ext>
            </a:extLst>
          </p:cNvPr>
          <p:cNvSpPr/>
          <p:nvPr/>
        </p:nvSpPr>
        <p:spPr>
          <a:xfrm>
            <a:off x="3636193" y="982233"/>
            <a:ext cx="930543" cy="423293"/>
          </a:xfrm>
          <a:prstGeom prst="roundRect">
            <a:avLst/>
          </a:prstGeom>
          <a:solidFill>
            <a:srgbClr val="FFD9D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MSA rep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(s, r, c</a:t>
            </a:r>
            <a:r>
              <a:rPr lang="en-US" sz="1400" baseline="-25000">
                <a:solidFill>
                  <a:schemeClr val="tx1"/>
                </a:solidFill>
              </a:rPr>
              <a:t>m</a:t>
            </a:r>
            <a:r>
              <a:rPr lang="en-US" sz="14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D84700-DE39-8EDC-7167-77D9A51E9768}"/>
              </a:ext>
            </a:extLst>
          </p:cNvPr>
          <p:cNvSpPr/>
          <p:nvPr/>
        </p:nvSpPr>
        <p:spPr>
          <a:xfrm>
            <a:off x="3715506" y="2157013"/>
            <a:ext cx="789131" cy="438470"/>
          </a:xfrm>
          <a:prstGeom prst="roundRect">
            <a:avLst/>
          </a:prstGeom>
          <a:solidFill>
            <a:srgbClr val="E3ECF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Pair rep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(r, r, </a:t>
            </a:r>
            <a:r>
              <a:rPr lang="en-US" sz="1400" err="1">
                <a:solidFill>
                  <a:schemeClr val="tx1"/>
                </a:solidFill>
              </a:rPr>
              <a:t>c</a:t>
            </a:r>
            <a:r>
              <a:rPr lang="en-US" sz="1400" baseline="-25000" err="1">
                <a:solidFill>
                  <a:schemeClr val="tx1"/>
                </a:solidFill>
              </a:rPr>
              <a:t>z</a:t>
            </a:r>
            <a:r>
              <a:rPr lang="en-US" sz="14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567D9B-D52C-9ACC-3350-5D08A3765453}"/>
              </a:ext>
            </a:extLst>
          </p:cNvPr>
          <p:cNvSpPr/>
          <p:nvPr/>
        </p:nvSpPr>
        <p:spPr>
          <a:xfrm>
            <a:off x="5456801" y="982233"/>
            <a:ext cx="930543" cy="423293"/>
          </a:xfrm>
          <a:prstGeom prst="roundRect">
            <a:avLst/>
          </a:prstGeom>
          <a:solidFill>
            <a:srgbClr val="FFD9D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MSA rep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(s, r, c</a:t>
            </a:r>
            <a:r>
              <a:rPr lang="en-US" sz="1400" baseline="-25000">
                <a:solidFill>
                  <a:schemeClr val="tx1"/>
                </a:solidFill>
              </a:rPr>
              <a:t>m</a:t>
            </a:r>
            <a:r>
              <a:rPr lang="en-US" sz="14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54BCCFE-32B5-1803-672C-5C2DBEA73AEF}"/>
              </a:ext>
            </a:extLst>
          </p:cNvPr>
          <p:cNvSpPr/>
          <p:nvPr/>
        </p:nvSpPr>
        <p:spPr>
          <a:xfrm>
            <a:off x="5540433" y="2157013"/>
            <a:ext cx="789131" cy="438470"/>
          </a:xfrm>
          <a:prstGeom prst="roundRect">
            <a:avLst/>
          </a:prstGeom>
          <a:solidFill>
            <a:srgbClr val="E3ECF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Pair rep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(r, r, </a:t>
            </a:r>
            <a:r>
              <a:rPr lang="en-US" sz="1400" err="1">
                <a:solidFill>
                  <a:schemeClr val="tx1"/>
                </a:solidFill>
              </a:rPr>
              <a:t>c</a:t>
            </a:r>
            <a:r>
              <a:rPr lang="en-US" sz="1400" baseline="-25000" err="1">
                <a:solidFill>
                  <a:schemeClr val="tx1"/>
                </a:solidFill>
              </a:rPr>
              <a:t>z</a:t>
            </a:r>
            <a:r>
              <a:rPr lang="en-US" sz="140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5" name="Picture 14" descr="A diagram of a molecule&#10;&#10;Description automatically generated">
            <a:extLst>
              <a:ext uri="{FF2B5EF4-FFF2-40B4-BE49-F238E27FC236}">
                <a16:creationId xmlns:a16="http://schemas.microsoft.com/office/drawing/2014/main" id="{D0BCADA1-F9D4-2C96-D9E8-5E0BF7041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3" y="3613090"/>
            <a:ext cx="8527885" cy="2538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319C71E-9879-4424-31CA-597C2A43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4" y="53170"/>
            <a:ext cx="2414817" cy="215104"/>
          </a:xfrm>
        </p:spPr>
        <p:txBody>
          <a:bodyPr/>
          <a:lstStyle/>
          <a:p>
            <a:r>
              <a:rPr lang="en-US"/>
              <a:t>1. AF2 – d. Structure Module</a:t>
            </a:r>
          </a:p>
        </p:txBody>
      </p:sp>
    </p:spTree>
    <p:extLst>
      <p:ext uri="{BB962C8B-B14F-4D97-AF65-F5344CB8AC3E}">
        <p14:creationId xmlns:p14="http://schemas.microsoft.com/office/powerpoint/2010/main" val="210128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65F3A-F498-0E37-BF45-E5A28036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15</a:t>
            </a:fld>
            <a:r>
              <a:rPr lang="en-US"/>
              <a:t>/26</a:t>
            </a:r>
          </a:p>
        </p:txBody>
      </p:sp>
      <p:pic>
        <p:nvPicPr>
          <p:cNvPr id="7" name="Picture 6" descr="A diagram of a molecule&#10;&#10;Description automatically generated">
            <a:extLst>
              <a:ext uri="{FF2B5EF4-FFF2-40B4-BE49-F238E27FC236}">
                <a16:creationId xmlns:a16="http://schemas.microsoft.com/office/drawing/2014/main" id="{EFEE148C-A6BC-155D-A62F-1F2A0B8BE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57" y="468841"/>
            <a:ext cx="4838447" cy="1440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B4BF66-047D-4411-062C-0D80F2D6BFBB}"/>
              </a:ext>
            </a:extLst>
          </p:cNvPr>
          <p:cNvSpPr txBox="1"/>
          <p:nvPr/>
        </p:nvSpPr>
        <p:spPr>
          <a:xfrm>
            <a:off x="55880" y="1908890"/>
            <a:ext cx="88943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400"/>
              <a:t>Residue Gas: </a:t>
            </a:r>
          </a:p>
          <a:p>
            <a:pPr lvl="1"/>
            <a:r>
              <a:rPr lang="en-US" sz="1400"/>
              <a:t>3D backbone structure is represented as </a:t>
            </a:r>
            <a:r>
              <a:rPr lang="en-US" sz="1400" err="1"/>
              <a:t>N</a:t>
            </a:r>
            <a:r>
              <a:rPr lang="en-US" sz="1400" baseline="-25000" err="1"/>
              <a:t>res</a:t>
            </a:r>
            <a:r>
              <a:rPr lang="en-US" sz="1400"/>
              <a:t> </a:t>
            </a:r>
            <a:r>
              <a:rPr lang="en-US" sz="1400" i="1"/>
              <a:t>independent </a:t>
            </a:r>
            <a:r>
              <a:rPr lang="en-US" sz="1400"/>
              <a:t>rotation and translation of triangle rigid body (N-C⍺-C)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400">
                <a:sym typeface="Wingdings" pitchFamily="2" charset="2"/>
              </a:rPr>
              <a:t>Completely  unconstrained peptide bond b/w neighboring residues (</a:t>
            </a:r>
            <a:r>
              <a:rPr lang="en-US" sz="1400" i="1">
                <a:sym typeface="Wingdings" pitchFamily="2" charset="2"/>
              </a:rPr>
              <a:t>residue gas</a:t>
            </a:r>
            <a:r>
              <a:rPr lang="en-US" sz="1400">
                <a:sym typeface="Wingdings" pitchFamily="2" charset="2"/>
              </a:rPr>
              <a:t>)</a:t>
            </a:r>
          </a:p>
          <a:p>
            <a:pPr marL="742950" lvl="1" indent="-285750">
              <a:buFont typeface="Wingdings" pitchFamily="2" charset="2"/>
              <a:buChar char="à"/>
            </a:pPr>
            <a:r>
              <a:rPr lang="en-US" sz="1400">
                <a:sym typeface="Wingdings" pitchFamily="2" charset="2"/>
              </a:rPr>
              <a:t>Enable the local refinement of all parts of the chain</a:t>
            </a:r>
            <a:endParaRPr lang="en-US" sz="1400"/>
          </a:p>
          <a:p>
            <a:pPr marL="342900" indent="-342900">
              <a:buAutoNum type="arabicPeriod"/>
            </a:pPr>
            <a:r>
              <a:rPr lang="en-US" sz="1400"/>
              <a:t>Invariant Point Attention</a:t>
            </a:r>
          </a:p>
          <a:p>
            <a:pPr marL="342900" indent="-342900">
              <a:buAutoNum type="arabicPeriod"/>
            </a:pPr>
            <a:endParaRPr lang="en-US" sz="1400"/>
          </a:p>
          <a:p>
            <a:pPr marL="342900" indent="-342900">
              <a:buAutoNum type="arabicPeriod"/>
            </a:pPr>
            <a:endParaRPr lang="en-US" sz="1400"/>
          </a:p>
        </p:txBody>
      </p:sp>
      <p:pic>
        <p:nvPicPr>
          <p:cNvPr id="10" name="Picture 9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29A738D7-8AC7-4A11-B4B6-9D139AF48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1" y="3055675"/>
            <a:ext cx="5191270" cy="3181623"/>
          </a:xfrm>
          <a:prstGeom prst="rect">
            <a:avLst/>
          </a:prstGeom>
        </p:spPr>
      </p:pic>
      <p:pic>
        <p:nvPicPr>
          <p:cNvPr id="11" name="Picture 10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26A8EE56-4302-3A2A-02B3-7C7EA824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61" y="2644405"/>
            <a:ext cx="3547869" cy="1353663"/>
          </a:xfrm>
          <a:prstGeom prst="rect">
            <a:avLst/>
          </a:prstGeom>
        </p:spPr>
      </p:pic>
      <p:pic>
        <p:nvPicPr>
          <p:cNvPr id="13" name="Picture 12" descr="A black and white math symbol&#10;&#10;Description automatically generated">
            <a:extLst>
              <a:ext uri="{FF2B5EF4-FFF2-40B4-BE49-F238E27FC236}">
                <a16:creationId xmlns:a16="http://schemas.microsoft.com/office/drawing/2014/main" id="{8C10977F-305D-A023-0A5F-9B5A26FBD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92" y="1853114"/>
            <a:ext cx="968901" cy="311005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ADAAB897-1D97-3F7F-1ED5-42007BD58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4" y="53170"/>
            <a:ext cx="2414817" cy="215104"/>
          </a:xfrm>
        </p:spPr>
        <p:txBody>
          <a:bodyPr/>
          <a:lstStyle/>
          <a:p>
            <a:r>
              <a:rPr lang="en-US"/>
              <a:t>1. AF2 – d. Structure Module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A674B1C-29A9-B4D1-F80C-4D2415720D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25" y="4173166"/>
            <a:ext cx="3785179" cy="1895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6825B5-852C-DB9F-6BDB-E2A7BBC04040}"/>
              </a:ext>
            </a:extLst>
          </p:cNvPr>
          <p:cNvSpPr/>
          <p:nvPr/>
        </p:nvSpPr>
        <p:spPr>
          <a:xfrm>
            <a:off x="6299086" y="4733583"/>
            <a:ext cx="169642" cy="227135"/>
          </a:xfrm>
          <a:prstGeom prst="rect">
            <a:avLst/>
          </a:prstGeom>
          <a:solidFill>
            <a:srgbClr val="FFFF00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8CDEAB-EE7A-5C10-7F47-013C17FB0BA9}"/>
              </a:ext>
            </a:extLst>
          </p:cNvPr>
          <p:cNvSpPr/>
          <p:nvPr/>
        </p:nvSpPr>
        <p:spPr>
          <a:xfrm>
            <a:off x="7091142" y="4347048"/>
            <a:ext cx="169642" cy="227135"/>
          </a:xfrm>
          <a:prstGeom prst="rect">
            <a:avLst/>
          </a:prstGeom>
          <a:solidFill>
            <a:srgbClr val="FFFF00">
              <a:alpha val="3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63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6F2E-9031-28AE-D1F8-E7675371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6615-E716-9AC1-7477-D491B4D9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16</a:t>
            </a:fld>
            <a:r>
              <a:rPr lang="en-US"/>
              <a:t>/26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D6C3BA6-CA1F-9931-5797-7FD83124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4" y="53170"/>
            <a:ext cx="1421695" cy="215104"/>
          </a:xfrm>
        </p:spPr>
        <p:txBody>
          <a:bodyPr/>
          <a:lstStyle/>
          <a:p>
            <a:r>
              <a:rPr lang="en-US"/>
              <a:t>1. AF2 – e. Loss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B1D12C-DCFD-4391-CA98-5F83C7A3D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4" y="1482703"/>
            <a:ext cx="7772400" cy="673292"/>
          </a:xfrm>
          <a:prstGeom prst="rect">
            <a:avLst/>
          </a:prstGeom>
        </p:spPr>
      </p:pic>
      <p:pic>
        <p:nvPicPr>
          <p:cNvPr id="11" name="Picture 10" descr="A group of math equations&#10;&#10;Description automatically generated">
            <a:extLst>
              <a:ext uri="{FF2B5EF4-FFF2-40B4-BE49-F238E27FC236}">
                <a16:creationId xmlns:a16="http://schemas.microsoft.com/office/drawing/2014/main" id="{D452E778-C16F-77D0-DFCA-9B6F7D4DB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6" y="4464231"/>
            <a:ext cx="3511484" cy="571395"/>
          </a:xfrm>
          <a:prstGeom prst="rect">
            <a:avLst/>
          </a:prstGeom>
        </p:spPr>
      </p:pic>
      <p:pic>
        <p:nvPicPr>
          <p:cNvPr id="13" name="Picture 1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B894F23-4F40-8CF9-8864-78BCEB199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9" y="2411022"/>
            <a:ext cx="4071800" cy="1603863"/>
          </a:xfrm>
          <a:prstGeom prst="rect">
            <a:avLst/>
          </a:prstGeom>
        </p:spPr>
      </p:pic>
      <p:pic>
        <p:nvPicPr>
          <p:cNvPr id="15" name="Picture 14" descr="A number and symbols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1D75AC88-1E91-50B1-99AE-4CD8D77E7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79" y="5658435"/>
            <a:ext cx="1799310" cy="463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3ABF03-CB3E-3278-B94E-8DF56F2A68EA}"/>
              </a:ext>
            </a:extLst>
          </p:cNvPr>
          <p:cNvSpPr txBox="1"/>
          <p:nvPr/>
        </p:nvSpPr>
        <p:spPr>
          <a:xfrm>
            <a:off x="344658" y="4156454"/>
            <a:ext cx="4056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FAPE on C⍺ averaged over structure model passes (8)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C74D6-63F7-254F-052B-322BDCE69F61}"/>
              </a:ext>
            </a:extLst>
          </p:cNvPr>
          <p:cNvSpPr txBox="1"/>
          <p:nvPr/>
        </p:nvSpPr>
        <p:spPr>
          <a:xfrm>
            <a:off x="344658" y="5375297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Distogram</a:t>
            </a:r>
            <a:r>
              <a:rPr lang="en-US" sz="1400"/>
              <a:t> on residue pairs</a:t>
            </a:r>
          </a:p>
        </p:txBody>
      </p:sp>
      <p:pic>
        <p:nvPicPr>
          <p:cNvPr id="19" name="Picture 18" descr="A black and white symbol&#10;&#10;Description automatically generated">
            <a:extLst>
              <a:ext uri="{FF2B5EF4-FFF2-40B4-BE49-F238E27FC236}">
                <a16:creationId xmlns:a16="http://schemas.microsoft.com/office/drawing/2014/main" id="{67AC3CB3-4F60-0CE4-516C-F645F2023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194" y="2753782"/>
            <a:ext cx="2386771" cy="5245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A0DA95-957F-26C7-A018-34C7A01C41E1}"/>
              </a:ext>
            </a:extLst>
          </p:cNvPr>
          <p:cNvSpPr txBox="1"/>
          <p:nvPr/>
        </p:nvSpPr>
        <p:spPr>
          <a:xfrm>
            <a:off x="5080534" y="2459948"/>
            <a:ext cx="3257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Like Masked language modelling objective</a:t>
            </a:r>
          </a:p>
        </p:txBody>
      </p:sp>
    </p:spTree>
    <p:extLst>
      <p:ext uri="{BB962C8B-B14F-4D97-AF65-F5344CB8AC3E}">
        <p14:creationId xmlns:p14="http://schemas.microsoft.com/office/powerpoint/2010/main" val="115762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4AAD-D625-CF8B-FB24-AB218352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Ablation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E407A-3558-97BE-68D7-6856F2B89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17</a:t>
            </a:fld>
            <a:r>
              <a:rPr lang="en-US"/>
              <a:t>/26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7DCF5-2197-5966-8F92-EAB6D13F85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1873" y="5506981"/>
            <a:ext cx="2866631" cy="76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/>
              <a:t>Training Data comes from</a:t>
            </a:r>
          </a:p>
          <a:p>
            <a:pPr marL="228600" lvl="1" indent="0">
              <a:buNone/>
            </a:pPr>
            <a:r>
              <a:rPr lang="en-US" sz="1200"/>
              <a:t>self-distillation set w/ 75 % </a:t>
            </a:r>
          </a:p>
          <a:p>
            <a:pPr marL="228600" lvl="1" indent="0">
              <a:buNone/>
            </a:pPr>
            <a:r>
              <a:rPr lang="en-US" sz="1200"/>
              <a:t>known structure from PDB w/ 25 %</a:t>
            </a:r>
          </a:p>
        </p:txBody>
      </p:sp>
      <p:pic>
        <p:nvPicPr>
          <p:cNvPr id="8" name="Picture 7" descr="A graph of test results&#10;&#10;Description automatically generated with medium confidence">
            <a:extLst>
              <a:ext uri="{FF2B5EF4-FFF2-40B4-BE49-F238E27FC236}">
                <a16:creationId xmlns:a16="http://schemas.microsoft.com/office/drawing/2014/main" id="{5B9B558C-A94B-0C0E-9E75-12B1C2E82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15" y="993902"/>
            <a:ext cx="5527589" cy="4513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D3937-F95F-0E0D-410B-78656E436C5C}"/>
              </a:ext>
            </a:extLst>
          </p:cNvPr>
          <p:cNvSpPr txBox="1"/>
          <p:nvPr/>
        </p:nvSpPr>
        <p:spPr>
          <a:xfrm>
            <a:off x="55880" y="2520779"/>
            <a:ext cx="2441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 only 1</a:t>
            </a:r>
            <a:r>
              <a:rPr lang="en-US" sz="1200" baseline="30000"/>
              <a:t>st</a:t>
            </a:r>
            <a:r>
              <a:rPr lang="en-US" sz="1200"/>
              <a:t> and 2</a:t>
            </a:r>
            <a:r>
              <a:rPr lang="en-US" sz="1200" baseline="30000"/>
              <a:t>nd</a:t>
            </a:r>
            <a:r>
              <a:rPr lang="en-US" sz="1200"/>
              <a:t> order frequency</a:t>
            </a:r>
          </a:p>
        </p:txBody>
      </p:sp>
    </p:spTree>
    <p:extLst>
      <p:ext uri="{BB962C8B-B14F-4D97-AF65-F5344CB8AC3E}">
        <p14:creationId xmlns:p14="http://schemas.microsoft.com/office/powerpoint/2010/main" val="381581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F96F-F4C2-DEE4-3247-F13A56D1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AlphaFold</a:t>
            </a:r>
            <a:r>
              <a:rPr lang="en-US"/>
              <a:t>-Multimer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67B82-7524-6683-7B17-55A99432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18</a:t>
            </a:fld>
            <a:r>
              <a:rPr lang="en-US"/>
              <a:t>/26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409895E-FFA4-E9CA-450A-9C750D4B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" y="51090"/>
            <a:ext cx="1839532" cy="232547"/>
          </a:xfrm>
        </p:spPr>
        <p:txBody>
          <a:bodyPr/>
          <a:lstStyle/>
          <a:p>
            <a:r>
              <a:rPr lang="en-US"/>
              <a:t>2. Variants– multimer </a:t>
            </a:r>
          </a:p>
        </p:txBody>
      </p:sp>
      <p:pic>
        <p:nvPicPr>
          <p:cNvPr id="23" name="Picture 22" descr="A close-up of a text&#10;&#10;Description automatically generated">
            <a:extLst>
              <a:ext uri="{FF2B5EF4-FFF2-40B4-BE49-F238E27FC236}">
                <a16:creationId xmlns:a16="http://schemas.microsoft.com/office/drawing/2014/main" id="{4DA94EB6-0165-7CDB-F860-63D44A93D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24" y="4872530"/>
            <a:ext cx="6562660" cy="1340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229B8A-7FCA-B49E-3287-C8897C5E9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302" y="500220"/>
            <a:ext cx="3304227" cy="1277806"/>
          </a:xfrm>
          <a:prstGeom prst="rect">
            <a:avLst/>
          </a:prstGeom>
        </p:spPr>
      </p:pic>
      <p:pic>
        <p:nvPicPr>
          <p:cNvPr id="25" name="Picture 24" descr="A text on a page&#10;&#10;Description automatically generated">
            <a:extLst>
              <a:ext uri="{FF2B5EF4-FFF2-40B4-BE49-F238E27FC236}">
                <a16:creationId xmlns:a16="http://schemas.microsoft.com/office/drawing/2014/main" id="{802B385E-4423-3037-57B1-80D93E28B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24" y="2900135"/>
            <a:ext cx="6616853" cy="19723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9EE3CC-A515-096C-E9E2-30B4F1B050D8}"/>
              </a:ext>
            </a:extLst>
          </p:cNvPr>
          <p:cNvSpPr txBox="1"/>
          <p:nvPr/>
        </p:nvSpPr>
        <p:spPr>
          <a:xfrm>
            <a:off x="768767" y="1718176"/>
            <a:ext cx="6865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Pairing sequences</a:t>
            </a:r>
            <a:r>
              <a:rPr lang="en-US" i="1"/>
              <a:t> b/w the per-chain MSAs based on the species labels </a:t>
            </a:r>
          </a:p>
          <a:p>
            <a:r>
              <a:rPr lang="en-US" i="1"/>
              <a:t>	(derived from </a:t>
            </a:r>
            <a:r>
              <a:rPr lang="en-US" i="1" err="1"/>
              <a:t>UniProt</a:t>
            </a:r>
            <a:r>
              <a:rPr lang="en-US" i="1"/>
              <a:t> </a:t>
            </a:r>
            <a:r>
              <a:rPr lang="en-US" i="1" err="1"/>
              <a:t>idmapping</a:t>
            </a:r>
            <a:r>
              <a:rPr lang="en-US" i="1"/>
              <a:t>)</a:t>
            </a:r>
          </a:p>
          <a:p>
            <a:r>
              <a:rPr lang="en-US" i="1"/>
              <a:t>	reveal cross-chain coevolutionary information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04F97-B351-178B-5C36-0EB4D326BA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5880" y="255980"/>
            <a:ext cx="1936933" cy="8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B8ED-6371-4FA1-C3AD-7AF184E9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67" y="500220"/>
            <a:ext cx="8265666" cy="678530"/>
          </a:xfrm>
        </p:spPr>
        <p:txBody>
          <a:bodyPr>
            <a:normAutofit/>
          </a:bodyPr>
          <a:lstStyle/>
          <a:p>
            <a:r>
              <a:rPr lang="en-US"/>
              <a:t>Modelling protein-protein interaction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28DC0-99B3-A5FB-00E9-498B6C88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" y="51090"/>
            <a:ext cx="1839532" cy="232547"/>
          </a:xfrm>
        </p:spPr>
        <p:txBody>
          <a:bodyPr/>
          <a:lstStyle/>
          <a:p>
            <a:r>
              <a:rPr lang="en-US"/>
              <a:t>2. Variants– multimer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19C8B-4DBA-FD87-2AC8-37F7D0F80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19</a:t>
            </a:fld>
            <a:r>
              <a:rPr lang="en-US"/>
              <a:t>/26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BD0CE-A7A3-FCFE-C526-53ED3B23F0F7}"/>
              </a:ext>
            </a:extLst>
          </p:cNvPr>
          <p:cNvSpPr txBox="1"/>
          <p:nvPr/>
        </p:nvSpPr>
        <p:spPr>
          <a:xfrm>
            <a:off x="167025" y="1127657"/>
            <a:ext cx="17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	MSA pairing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0BA2D9-39D4-6FCA-2F68-7259C95BAED4}"/>
              </a:ext>
            </a:extLst>
          </p:cNvPr>
          <p:cNvGrpSpPr/>
          <p:nvPr/>
        </p:nvGrpSpPr>
        <p:grpSpPr>
          <a:xfrm>
            <a:off x="5533876" y="1127657"/>
            <a:ext cx="3418330" cy="3114712"/>
            <a:chOff x="5533876" y="1127657"/>
            <a:chExt cx="3418330" cy="3114712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9712E62-ABCD-6814-FE0E-D366AAF5C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876" y="1622607"/>
              <a:ext cx="3418330" cy="26197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CB3EB0-F2A9-6DF9-183E-BF32A430C04B}"/>
                </a:ext>
              </a:extLst>
            </p:cNvPr>
            <p:cNvSpPr txBox="1"/>
            <p:nvPr/>
          </p:nvSpPr>
          <p:spPr>
            <a:xfrm>
              <a:off x="5741463" y="1127657"/>
              <a:ext cx="2492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2. 	Residue re-indexing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041A31-37CF-5D3B-6E7F-714914A6CFF4}"/>
              </a:ext>
            </a:extLst>
          </p:cNvPr>
          <p:cNvGrpSpPr/>
          <p:nvPr/>
        </p:nvGrpSpPr>
        <p:grpSpPr>
          <a:xfrm>
            <a:off x="164344" y="2750055"/>
            <a:ext cx="2661065" cy="3342317"/>
            <a:chOff x="846165" y="2905780"/>
            <a:chExt cx="2661065" cy="3342317"/>
          </a:xfrm>
        </p:grpSpPr>
        <p:pic>
          <p:nvPicPr>
            <p:cNvPr id="19" name="Picture 18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2345FB2-44D3-CB25-333A-2FB598E9A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30" y="3281120"/>
              <a:ext cx="2499549" cy="296697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735572-F957-9CA1-6C1A-CE9E1F8E3149}"/>
                </a:ext>
              </a:extLst>
            </p:cNvPr>
            <p:cNvSpPr txBox="1"/>
            <p:nvPr/>
          </p:nvSpPr>
          <p:spPr>
            <a:xfrm>
              <a:off x="846165" y="3023919"/>
              <a:ext cx="840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AF2 MSA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936198-0A02-C3E2-A219-A759D223BAD2}"/>
                </a:ext>
              </a:extLst>
            </p:cNvPr>
            <p:cNvSpPr txBox="1"/>
            <p:nvPr/>
          </p:nvSpPr>
          <p:spPr>
            <a:xfrm>
              <a:off x="1602629" y="3023919"/>
              <a:ext cx="1025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Paired MSA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FE6F9F-6992-6DF0-A6DC-A00E2AC8B8BC}"/>
                </a:ext>
              </a:extLst>
            </p:cNvPr>
            <p:cNvSpPr txBox="1"/>
            <p:nvPr/>
          </p:nvSpPr>
          <p:spPr>
            <a:xfrm>
              <a:off x="2482141" y="2905780"/>
              <a:ext cx="10250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AF2 MSA +</a:t>
              </a:r>
            </a:p>
            <a:p>
              <a:r>
                <a:rPr lang="en-US" sz="1400"/>
                <a:t>Paired MSA</a:t>
              </a:r>
            </a:p>
          </p:txBody>
        </p:sp>
      </p:grp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2805A47-9F37-4C5C-A1A8-1D1DED5E4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5" y="1535917"/>
            <a:ext cx="2590798" cy="111897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37EDD9D-AA84-D974-E58C-D9FC4AD415EC}"/>
              </a:ext>
            </a:extLst>
          </p:cNvPr>
          <p:cNvGrpSpPr/>
          <p:nvPr/>
        </p:nvGrpSpPr>
        <p:grpSpPr>
          <a:xfrm>
            <a:off x="5442131" y="1496989"/>
            <a:ext cx="3803097" cy="4791144"/>
            <a:chOff x="4599773" y="1457103"/>
            <a:chExt cx="3803097" cy="4791144"/>
          </a:xfrm>
        </p:grpSpPr>
        <p:pic>
          <p:nvPicPr>
            <p:cNvPr id="17" name="Picture 16" descr="A diagram of a structure model&#10;&#10;Description automatically generated">
              <a:extLst>
                <a:ext uri="{FF2B5EF4-FFF2-40B4-BE49-F238E27FC236}">
                  <a16:creationId xmlns:a16="http://schemas.microsoft.com/office/drawing/2014/main" id="{03821FC3-E7BD-3ACD-AAF3-9BC9C0F0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773" y="2810526"/>
              <a:ext cx="3622095" cy="30177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841DE1-0D98-AF53-D6AD-F6FC5E7A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1104" y="5589055"/>
              <a:ext cx="3641766" cy="659192"/>
            </a:xfrm>
            <a:prstGeom prst="rect">
              <a:avLst/>
            </a:prstGeom>
          </p:spPr>
        </p:pic>
        <p:pic>
          <p:nvPicPr>
            <p:cNvPr id="18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6CCD0FB-4623-090E-A051-3D41C4D9A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226" y="1457103"/>
              <a:ext cx="3324578" cy="138657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DC32F5A-22BE-A253-BFB9-E10B7979E383}"/>
              </a:ext>
            </a:extLst>
          </p:cNvPr>
          <p:cNvSpPr txBox="1"/>
          <p:nvPr/>
        </p:nvSpPr>
        <p:spPr>
          <a:xfrm>
            <a:off x="2818496" y="1885842"/>
            <a:ext cx="267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MSA pairing is impractical: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Protein cross-talk in disease pathway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Pathogen-host interactions …</a:t>
            </a:r>
          </a:p>
        </p:txBody>
      </p:sp>
    </p:spTree>
    <p:extLst>
      <p:ext uri="{BB962C8B-B14F-4D97-AF65-F5344CB8AC3E}">
        <p14:creationId xmlns:p14="http://schemas.microsoft.com/office/powerpoint/2010/main" val="15505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2B6F2-C2BE-BFC6-885B-5953C67B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" y="51090"/>
            <a:ext cx="894854" cy="232547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C0182-2019-4410-975B-E0DDDA00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2</a:t>
            </a:fld>
            <a:r>
              <a:rPr lang="en-US"/>
              <a:t>/26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4C17475C-8B8D-A1AE-C346-51827E7F24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3" y="1421590"/>
            <a:ext cx="7461511" cy="253812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27B875-4A55-3A0F-3B5A-FD1FAEEB1DC8}"/>
              </a:ext>
            </a:extLst>
          </p:cNvPr>
          <p:cNvSpPr/>
          <p:nvPr/>
        </p:nvSpPr>
        <p:spPr>
          <a:xfrm>
            <a:off x="1547683" y="1356461"/>
            <a:ext cx="1883485" cy="2299509"/>
          </a:xfrm>
          <a:prstGeom prst="roundRect">
            <a:avLst>
              <a:gd name="adj" fmla="val 7507"/>
            </a:avLst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EDC51E-4D91-8B7D-BD0E-A81F9417DEF1}"/>
              </a:ext>
            </a:extLst>
          </p:cNvPr>
          <p:cNvSpPr/>
          <p:nvPr/>
        </p:nvSpPr>
        <p:spPr>
          <a:xfrm>
            <a:off x="4620445" y="1421590"/>
            <a:ext cx="804180" cy="1952429"/>
          </a:xfrm>
          <a:prstGeom prst="roundRect">
            <a:avLst>
              <a:gd name="adj" fmla="val 7507"/>
            </a:avLst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B3FFE9-003E-60CB-B042-52B5293566FE}"/>
              </a:ext>
            </a:extLst>
          </p:cNvPr>
          <p:cNvSpPr/>
          <p:nvPr/>
        </p:nvSpPr>
        <p:spPr>
          <a:xfrm>
            <a:off x="6343502" y="1421590"/>
            <a:ext cx="852168" cy="1952429"/>
          </a:xfrm>
          <a:prstGeom prst="roundRect">
            <a:avLst>
              <a:gd name="adj" fmla="val 7507"/>
            </a:avLst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7224E-8857-DB9C-CE85-493844067AD5}"/>
              </a:ext>
            </a:extLst>
          </p:cNvPr>
          <p:cNvSpPr txBox="1"/>
          <p:nvPr/>
        </p:nvSpPr>
        <p:spPr>
          <a:xfrm>
            <a:off x="1937232" y="969721"/>
            <a:ext cx="168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b. Input Embedding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0DCA3-26BF-3185-5969-4ACF1C054880}"/>
              </a:ext>
            </a:extLst>
          </p:cNvPr>
          <p:cNvSpPr txBox="1"/>
          <p:nvPr/>
        </p:nvSpPr>
        <p:spPr>
          <a:xfrm>
            <a:off x="4445139" y="969721"/>
            <a:ext cx="115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c. </a:t>
            </a:r>
            <a:r>
              <a:rPr lang="en-US" sz="1400" err="1"/>
              <a:t>Evoformer</a:t>
            </a:r>
            <a:endParaRPr 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A1C38-FF44-7DAC-A5F6-3FD7B070AA66}"/>
              </a:ext>
            </a:extLst>
          </p:cNvPr>
          <p:cNvSpPr txBox="1"/>
          <p:nvPr/>
        </p:nvSpPr>
        <p:spPr>
          <a:xfrm>
            <a:off x="5989251" y="969721"/>
            <a:ext cx="1708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d. Structure module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9D965-C43D-CC8E-C978-2A29C57EFD3C}"/>
              </a:ext>
            </a:extLst>
          </p:cNvPr>
          <p:cNvSpPr txBox="1"/>
          <p:nvPr/>
        </p:nvSpPr>
        <p:spPr>
          <a:xfrm>
            <a:off x="199836" y="514728"/>
            <a:ext cx="164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 AlphaFold2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8B8D2-93B5-1861-605A-734708D17AE0}"/>
              </a:ext>
            </a:extLst>
          </p:cNvPr>
          <p:cNvSpPr txBox="1"/>
          <p:nvPr/>
        </p:nvSpPr>
        <p:spPr>
          <a:xfrm>
            <a:off x="412343" y="969721"/>
            <a:ext cx="142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a. Input /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E2A1B-79FC-1284-C8A7-7DC4FA4056A6}"/>
              </a:ext>
            </a:extLst>
          </p:cNvPr>
          <p:cNvSpPr txBox="1"/>
          <p:nvPr/>
        </p:nvSpPr>
        <p:spPr>
          <a:xfrm>
            <a:off x="199836" y="3782926"/>
            <a:ext cx="142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 Its variants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A893CD-89E0-97BC-96FC-7B4692FE5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50" y="4126447"/>
            <a:ext cx="4829364" cy="209907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616E37-78D8-5A04-9C2D-D4ED01418EDE}"/>
              </a:ext>
            </a:extLst>
          </p:cNvPr>
          <p:cNvSpPr/>
          <p:nvPr/>
        </p:nvSpPr>
        <p:spPr>
          <a:xfrm>
            <a:off x="629785" y="2228472"/>
            <a:ext cx="810480" cy="369332"/>
          </a:xfrm>
          <a:prstGeom prst="roundRect">
            <a:avLst>
              <a:gd name="adj" fmla="val 7507"/>
            </a:avLst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ABF6E3B-F601-15E6-7E86-9529B16ABAB5}"/>
              </a:ext>
            </a:extLst>
          </p:cNvPr>
          <p:cNvSpPr/>
          <p:nvPr/>
        </p:nvSpPr>
        <p:spPr>
          <a:xfrm>
            <a:off x="1840912" y="1580369"/>
            <a:ext cx="520783" cy="496712"/>
          </a:xfrm>
          <a:prstGeom prst="roundRect">
            <a:avLst>
              <a:gd name="adj" fmla="val 7507"/>
            </a:avLst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68A38C6-299D-F205-F774-AE806452EDE6}"/>
              </a:ext>
            </a:extLst>
          </p:cNvPr>
          <p:cNvSpPr/>
          <p:nvPr/>
        </p:nvSpPr>
        <p:spPr>
          <a:xfrm>
            <a:off x="1840912" y="2979219"/>
            <a:ext cx="520783" cy="496712"/>
          </a:xfrm>
          <a:prstGeom prst="roundRect">
            <a:avLst>
              <a:gd name="adj" fmla="val 7507"/>
            </a:avLst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A68F23-5CCF-0C77-1DF2-D3E89AE9126A}"/>
              </a:ext>
            </a:extLst>
          </p:cNvPr>
          <p:cNvSpPr/>
          <p:nvPr/>
        </p:nvSpPr>
        <p:spPr>
          <a:xfrm>
            <a:off x="7303088" y="1421590"/>
            <a:ext cx="917900" cy="1654759"/>
          </a:xfrm>
          <a:prstGeom prst="roundRect">
            <a:avLst>
              <a:gd name="adj" fmla="val 7507"/>
            </a:avLst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B365A78-5F3B-6EFD-E3C1-CE557394D902}"/>
              </a:ext>
            </a:extLst>
          </p:cNvPr>
          <p:cNvSpPr/>
          <p:nvPr/>
        </p:nvSpPr>
        <p:spPr>
          <a:xfrm>
            <a:off x="1747050" y="4832392"/>
            <a:ext cx="1273860" cy="70850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DB90D38-B747-78F1-C06C-4315E62364A7}"/>
              </a:ext>
            </a:extLst>
          </p:cNvPr>
          <p:cNvSpPr/>
          <p:nvPr/>
        </p:nvSpPr>
        <p:spPr>
          <a:xfrm>
            <a:off x="3251873" y="4572000"/>
            <a:ext cx="1538130" cy="33911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520764-A53B-43F4-A693-81157C44C304}"/>
              </a:ext>
            </a:extLst>
          </p:cNvPr>
          <p:cNvSpPr txBox="1"/>
          <p:nvPr/>
        </p:nvSpPr>
        <p:spPr>
          <a:xfrm>
            <a:off x="465050" y="4852816"/>
            <a:ext cx="1323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AF-complex</a:t>
            </a:r>
          </a:p>
          <a:p>
            <a:pPr algn="ctr"/>
            <a:r>
              <a:rPr lang="en-US" sz="1200"/>
              <a:t>AF-multimer</a:t>
            </a:r>
          </a:p>
          <a:p>
            <a:pPr algn="ctr"/>
            <a:r>
              <a:rPr lang="en-US" sz="1200"/>
              <a:t>AF-pulldown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37C761-F92C-46AC-226B-07BCDE7DF85C}"/>
              </a:ext>
            </a:extLst>
          </p:cNvPr>
          <p:cNvSpPr txBox="1"/>
          <p:nvPr/>
        </p:nvSpPr>
        <p:spPr>
          <a:xfrm>
            <a:off x="3400890" y="5583209"/>
            <a:ext cx="1323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AF-cluster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E3C38-B1AA-C190-E1A4-36BB79517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50" y="4593515"/>
            <a:ext cx="2395449" cy="1528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B0E641-22BD-43CB-7DCC-2422D03C7018}"/>
              </a:ext>
            </a:extLst>
          </p:cNvPr>
          <p:cNvSpPr txBox="1"/>
          <p:nvPr/>
        </p:nvSpPr>
        <p:spPr>
          <a:xfrm>
            <a:off x="7001207" y="4224183"/>
            <a:ext cx="158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hlinkClick r:id="rId5"/>
              </a:rPr>
              <a:t>EMBL_tutorial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19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C032-EB2D-E96E-4E3C-27C52D59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6" y="500220"/>
            <a:ext cx="7662282" cy="678530"/>
          </a:xfrm>
        </p:spPr>
        <p:txBody>
          <a:bodyPr>
            <a:normAutofit/>
          </a:bodyPr>
          <a:lstStyle/>
          <a:p>
            <a:r>
              <a:rPr lang="en-US"/>
              <a:t>Wrapper for high-throughput </a:t>
            </a:r>
            <a:r>
              <a:rPr lang="en-US" i="1"/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75782-8F50-9D47-C348-A760B85B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20</a:t>
            </a:fld>
            <a:r>
              <a:rPr lang="en-US"/>
              <a:t>/26</a:t>
            </a:r>
          </a:p>
        </p:txBody>
      </p:sp>
      <p:pic>
        <p:nvPicPr>
          <p:cNvPr id="10" name="Picture 9" descr="A table of numbers and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F927C08D-2A99-D956-617A-F64C1401A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74"/>
          <a:stretch/>
        </p:blipFill>
        <p:spPr>
          <a:xfrm>
            <a:off x="465438" y="4023672"/>
            <a:ext cx="7772400" cy="1498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085791-39E5-78DA-A81A-00A79DB2E785}"/>
              </a:ext>
            </a:extLst>
          </p:cNvPr>
          <p:cNvSpPr txBox="1"/>
          <p:nvPr/>
        </p:nvSpPr>
        <p:spPr>
          <a:xfrm>
            <a:off x="307405" y="3594948"/>
            <a:ext cx="777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Screening one protein (eIFG1) to a set of potential interacting proteins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2E5A3-6FDB-F02B-4AC4-C5460CAF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47" y="1178750"/>
            <a:ext cx="4326752" cy="2259904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4632E6E-4A07-FD71-8A38-89890AD7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" y="51090"/>
            <a:ext cx="2709898" cy="232547"/>
          </a:xfrm>
        </p:spPr>
        <p:txBody>
          <a:bodyPr/>
          <a:lstStyle/>
          <a:p>
            <a:r>
              <a:rPr lang="en-US"/>
              <a:t>2. Variants– multimer: Application </a:t>
            </a:r>
          </a:p>
        </p:txBody>
      </p:sp>
    </p:spTree>
    <p:extLst>
      <p:ext uri="{BB962C8B-B14F-4D97-AF65-F5344CB8AC3E}">
        <p14:creationId xmlns:p14="http://schemas.microsoft.com/office/powerpoint/2010/main" val="1465669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70F0-5C34-D51C-0BDB-63D22805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alternative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2A9A-A1C6-8C5B-2AFE-3BA44206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21</a:t>
            </a:fld>
            <a:r>
              <a:rPr lang="en-US"/>
              <a:t>/26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9C8E5-2091-0DEF-5A7A-DEA99BCBCD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Previous work: del Alamo </a:t>
            </a:r>
            <a:r>
              <a:rPr lang="en-US" sz="2000" i="1" err="1"/>
              <a:t>eLife</a:t>
            </a:r>
            <a:r>
              <a:rPr lang="en-US" sz="2000"/>
              <a:t> 2022; Vani </a:t>
            </a:r>
            <a:r>
              <a:rPr lang="en-US" sz="2000" i="1"/>
              <a:t>JCTC</a:t>
            </a:r>
            <a:r>
              <a:rPr lang="en-US" sz="2000"/>
              <a:t> 2023</a:t>
            </a:r>
          </a:p>
          <a:p>
            <a:pPr marL="0" indent="0">
              <a:buNone/>
            </a:pPr>
            <a:r>
              <a:rPr lang="en-US" sz="2000"/>
              <a:t>Subsample the MSAs using built in MSA clustering (i.e. reduce </a:t>
            </a:r>
            <a:r>
              <a:rPr lang="en-US" sz="2000" err="1"/>
              <a:t>max_msa_depth</a:t>
            </a:r>
            <a:r>
              <a:rPr lang="en-US" sz="2000"/>
              <a:t>)</a:t>
            </a:r>
          </a:p>
        </p:txBody>
      </p:sp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9670E85-D7AD-3C71-96C7-3AB402124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14" y="2420888"/>
            <a:ext cx="5311439" cy="1851902"/>
          </a:xfrm>
          <a:prstGeom prst="rect">
            <a:avLst/>
          </a:prstGeom>
        </p:spPr>
      </p:pic>
      <p:pic>
        <p:nvPicPr>
          <p:cNvPr id="11" name="Picture 10" descr="A diagram of a cluster&#10;&#10;Description automatically generated">
            <a:extLst>
              <a:ext uri="{FF2B5EF4-FFF2-40B4-BE49-F238E27FC236}">
                <a16:creationId xmlns:a16="http://schemas.microsoft.com/office/drawing/2014/main" id="{4885CB84-611B-C465-1F51-EE08C815D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03938"/>
            <a:ext cx="7772400" cy="1682245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E8A3ECC-8587-283A-4B27-AF2F6FFA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" y="51090"/>
            <a:ext cx="2868552" cy="232547"/>
          </a:xfrm>
        </p:spPr>
        <p:txBody>
          <a:bodyPr/>
          <a:lstStyle/>
          <a:p>
            <a:r>
              <a:rPr lang="en-US"/>
              <a:t>2. Variants– alternative structures</a:t>
            </a:r>
          </a:p>
        </p:txBody>
      </p:sp>
    </p:spTree>
    <p:extLst>
      <p:ext uri="{BB962C8B-B14F-4D97-AF65-F5344CB8AC3E}">
        <p14:creationId xmlns:p14="http://schemas.microsoft.com/office/powerpoint/2010/main" val="1017498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E8D0-4BCE-C3C7-C2AB-425B3A8D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AF-Cluster (is it real?)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124B1-B521-967A-684C-65FAC54F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22</a:t>
            </a:fld>
            <a:r>
              <a:rPr lang="en-US"/>
              <a:t>/26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4E10D-3F78-3191-38CE-8855EEEC2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>
                <a:latin typeface="Aptos" panose="020B0004020202020204" pitchFamily="34" charset="0"/>
              </a:rPr>
              <a:t>Chakravarty &amp; Porter </a:t>
            </a:r>
            <a:r>
              <a:rPr lang="en-US" sz="2000" i="1">
                <a:latin typeface="Aptos" panose="020B0004020202020204" pitchFamily="34" charset="0"/>
              </a:rPr>
              <a:t>Prot. Sci. </a:t>
            </a:r>
            <a:r>
              <a:rPr lang="en-US" sz="2000">
                <a:latin typeface="Aptos" panose="020B0004020202020204" pitchFamily="34" charset="0"/>
              </a:rPr>
              <a:t> 2022 state “</a:t>
            </a:r>
            <a:r>
              <a:rPr lang="en-US" sz="2000">
                <a:effectLst/>
                <a:latin typeface="Aptos" panose="020B0004020202020204" pitchFamily="34" charset="0"/>
              </a:rPr>
              <a:t>AlphaFold2 fails to predict protein fold switching”</a:t>
            </a:r>
          </a:p>
          <a:p>
            <a:pPr lvl="1"/>
            <a:r>
              <a:rPr lang="en-US" sz="1600">
                <a:latin typeface="Aptos" panose="020B0004020202020204" pitchFamily="34" charset="0"/>
              </a:rPr>
              <a:t>Use MSA depth of 32 (following del Alamo)</a:t>
            </a:r>
          </a:p>
          <a:p>
            <a:r>
              <a:rPr lang="en-US" sz="2000">
                <a:latin typeface="Aptos" panose="020B0004020202020204" pitchFamily="34" charset="0"/>
              </a:rPr>
              <a:t>AF-cluster: use coevolutionary information or just homology modeling? Porter et al. 2023 argue MSAs too shallow for coev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69E14-4BBE-18F7-4B4F-3C799B7E7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3162300"/>
            <a:ext cx="1104900" cy="533400"/>
          </a:xfrm>
          <a:prstGeom prst="rect">
            <a:avLst/>
          </a:prstGeom>
        </p:spPr>
      </p:pic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4683090-4F25-5E8C-A83E-AB0297C50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28" y="3260938"/>
            <a:ext cx="6591144" cy="2887671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186D461-BA9A-BF65-FCD6-CCC72197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" y="51090"/>
            <a:ext cx="2868552" cy="232547"/>
          </a:xfrm>
        </p:spPr>
        <p:txBody>
          <a:bodyPr/>
          <a:lstStyle/>
          <a:p>
            <a:r>
              <a:rPr lang="en-US"/>
              <a:t>2. Variants– alternative structures</a:t>
            </a:r>
          </a:p>
        </p:txBody>
      </p:sp>
    </p:spTree>
    <p:extLst>
      <p:ext uri="{BB962C8B-B14F-4D97-AF65-F5344CB8AC3E}">
        <p14:creationId xmlns:p14="http://schemas.microsoft.com/office/powerpoint/2010/main" val="3090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5078-524A-A149-23C7-F2AFD252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6" y="500220"/>
            <a:ext cx="7227324" cy="678530"/>
          </a:xfrm>
        </p:spPr>
        <p:txBody>
          <a:bodyPr>
            <a:normAutofit/>
          </a:bodyPr>
          <a:lstStyle/>
          <a:p>
            <a:r>
              <a:rPr lang="en-US"/>
              <a:t>Input and Output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0E823-DF3D-3EC4-43C0-9EAE38DA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5" y="53170"/>
            <a:ext cx="1494362" cy="215104"/>
          </a:xfrm>
        </p:spPr>
        <p:txBody>
          <a:bodyPr/>
          <a:lstStyle/>
          <a:p>
            <a:r>
              <a:rPr lang="en-US"/>
              <a:t>1. AF2 – a. I/O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9A3A3-80C5-D081-ECD7-C4BFEA57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3</a:t>
            </a:fld>
            <a:r>
              <a:rPr lang="en-US"/>
              <a:t>/26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3922DC-1554-5401-6227-8A30CE289FE7}"/>
              </a:ext>
            </a:extLst>
          </p:cNvPr>
          <p:cNvSpPr txBox="1"/>
          <p:nvPr/>
        </p:nvSpPr>
        <p:spPr>
          <a:xfrm>
            <a:off x="155915" y="1105268"/>
            <a:ext cx="32207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Input:</a:t>
            </a:r>
          </a:p>
          <a:p>
            <a:pPr lvl="1"/>
            <a:r>
              <a:rPr lang="en-US" sz="1600"/>
              <a:t>Amino acid sequence</a:t>
            </a:r>
          </a:p>
          <a:p>
            <a:pPr lvl="1"/>
            <a:r>
              <a:rPr lang="en-US" sz="1600"/>
              <a:t>Data base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/>
              <a:t>Genetic Database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/>
              <a:t>Structure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A2415-F267-E96E-C80C-AD3C5E9C480D}"/>
              </a:ext>
            </a:extLst>
          </p:cNvPr>
          <p:cNvSpPr txBox="1"/>
          <p:nvPr/>
        </p:nvSpPr>
        <p:spPr>
          <a:xfrm>
            <a:off x="4031906" y="1256730"/>
            <a:ext cx="47721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Genetic Database:</a:t>
            </a:r>
          </a:p>
          <a:p>
            <a:r>
              <a:rPr lang="en-US" sz="1400"/>
              <a:t>	</a:t>
            </a:r>
            <a:r>
              <a:rPr lang="en-US" sz="1400" err="1"/>
              <a:t>MGnify</a:t>
            </a:r>
            <a:r>
              <a:rPr lang="en-US" sz="1400"/>
              <a:t>, </a:t>
            </a:r>
            <a:r>
              <a:rPr lang="en-US" sz="1400" err="1"/>
              <a:t>UniProt</a:t>
            </a:r>
            <a:endParaRPr lang="en-US" sz="1400"/>
          </a:p>
          <a:p>
            <a:r>
              <a:rPr lang="en-US" sz="1400"/>
              <a:t>	Uniclust30, UniRef90, BFD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04F450D4-B0C1-79FD-CCB8-309E46B8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75"/>
          <a:stretch/>
        </p:blipFill>
        <p:spPr>
          <a:xfrm>
            <a:off x="1198763" y="2683005"/>
            <a:ext cx="1701883" cy="16244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FD5F8A-AD3A-EC04-A959-9380F4C17CC8}"/>
              </a:ext>
            </a:extLst>
          </p:cNvPr>
          <p:cNvSpPr txBox="1"/>
          <p:nvPr/>
        </p:nvSpPr>
        <p:spPr>
          <a:xfrm>
            <a:off x="4031906" y="2032343"/>
            <a:ext cx="1748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Structure Database:</a:t>
            </a:r>
          </a:p>
          <a:p>
            <a:r>
              <a:rPr lang="en-US" sz="1400"/>
              <a:t>	PDB70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06211C-329A-1773-BF4E-FBE193432359}"/>
              </a:ext>
            </a:extLst>
          </p:cNvPr>
          <p:cNvSpPr txBox="1"/>
          <p:nvPr/>
        </p:nvSpPr>
        <p:spPr>
          <a:xfrm>
            <a:off x="4031905" y="2701787"/>
            <a:ext cx="477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Search algorithm: </a:t>
            </a:r>
            <a:r>
              <a:rPr lang="en-US" sz="1400" err="1"/>
              <a:t>JackHMMER</a:t>
            </a:r>
            <a:r>
              <a:rPr lang="en-US" sz="1400"/>
              <a:t>, </a:t>
            </a:r>
            <a:r>
              <a:rPr lang="en-US" sz="1400" err="1"/>
              <a:t>HHBlits</a:t>
            </a:r>
            <a:r>
              <a:rPr lang="en-US" sz="1400"/>
              <a:t>, </a:t>
            </a:r>
            <a:r>
              <a:rPr lang="en-US" sz="1400" err="1"/>
              <a:t>HHSearch</a:t>
            </a:r>
            <a:r>
              <a:rPr lang="en-US" sz="1400"/>
              <a:t>, MMseqs2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9B1298-2678-37A0-01E0-395F54EFADC5}"/>
              </a:ext>
            </a:extLst>
          </p:cNvPr>
          <p:cNvSpPr/>
          <p:nvPr/>
        </p:nvSpPr>
        <p:spPr>
          <a:xfrm>
            <a:off x="1198763" y="3159594"/>
            <a:ext cx="478646" cy="31633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72ADD91-859B-C0DA-C2FA-5309B97D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11" y="1259033"/>
            <a:ext cx="940716" cy="43366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3528E6-96B1-210B-3C24-62EB9F05A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43" y="1270491"/>
            <a:ext cx="1710010" cy="44900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B4F742-5E6C-B3CD-C100-F7DA8EB9FA4B}"/>
              </a:ext>
            </a:extLst>
          </p:cNvPr>
          <p:cNvSpPr/>
          <p:nvPr/>
        </p:nvSpPr>
        <p:spPr>
          <a:xfrm>
            <a:off x="1925438" y="2789318"/>
            <a:ext cx="357534" cy="34990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93B20CB-24DC-3A5B-9877-5FEA6A64E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53" y="2107628"/>
            <a:ext cx="3200400" cy="372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ACD77D-BDD4-CB34-9AF8-7C4BF520ED8B}"/>
              </a:ext>
            </a:extLst>
          </p:cNvPr>
          <p:cNvSpPr txBox="1"/>
          <p:nvPr/>
        </p:nvSpPr>
        <p:spPr>
          <a:xfrm>
            <a:off x="61935" y="3924798"/>
            <a:ext cx="9082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NimbusRomNo9L"/>
              </a:rPr>
              <a:t>During training:</a:t>
            </a:r>
          </a:p>
          <a:p>
            <a:endParaRPr lang="en-US" sz="1600">
              <a:effectLst/>
              <a:latin typeface="NimbusRomNo9L"/>
            </a:endParaRPr>
          </a:p>
          <a:p>
            <a:r>
              <a:rPr lang="en-US" sz="1600">
                <a:effectLst/>
                <a:latin typeface="NimbusRomNo9L"/>
              </a:rPr>
              <a:t>Filter out sequences when any single amino acid accounts for more than 80% of the input primary sequence </a:t>
            </a:r>
          </a:p>
          <a:p>
            <a:r>
              <a:rPr lang="en-US" sz="1600">
                <a:effectLst/>
                <a:latin typeface="NimbusRomNo9L"/>
              </a:rPr>
              <a:t>Filter out templates that are identical to (or a subset of) the input primary sequence</a:t>
            </a:r>
            <a:endParaRPr lang="en-US" sz="1600">
              <a:latin typeface="NimbusRomNo9L"/>
            </a:endParaRPr>
          </a:p>
          <a:p>
            <a:r>
              <a:rPr lang="en-US" sz="1600">
                <a:latin typeface="NimbusRomNo9L"/>
              </a:rPr>
              <a:t>Show the model potentially bad templates, or no templates at all. 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1BCE-D19B-2BF8-0536-4A7274AABC55}"/>
              </a:ext>
            </a:extLst>
          </p:cNvPr>
          <p:cNvSpPr txBox="1"/>
          <p:nvPr/>
        </p:nvSpPr>
        <p:spPr>
          <a:xfrm>
            <a:off x="118977" y="5334320"/>
            <a:ext cx="86716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To make sure the model cannot rely on just copying the template.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98B0B1-40CA-F6DA-4073-9C22AFF11007}"/>
              </a:ext>
            </a:extLst>
          </p:cNvPr>
          <p:cNvSpPr/>
          <p:nvPr/>
        </p:nvSpPr>
        <p:spPr>
          <a:xfrm>
            <a:off x="1925438" y="3683277"/>
            <a:ext cx="357534" cy="34990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5078-524A-A149-23C7-F2AFD252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6" y="500220"/>
            <a:ext cx="7227324" cy="678530"/>
          </a:xfrm>
        </p:spPr>
        <p:txBody>
          <a:bodyPr>
            <a:normAutofit/>
          </a:bodyPr>
          <a:lstStyle/>
          <a:p>
            <a:r>
              <a:rPr lang="en-US"/>
              <a:t>Input and Output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0E823-DF3D-3EC4-43C0-9EAE38DA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5" y="53170"/>
            <a:ext cx="1494362" cy="215104"/>
          </a:xfrm>
        </p:spPr>
        <p:txBody>
          <a:bodyPr/>
          <a:lstStyle/>
          <a:p>
            <a:r>
              <a:rPr lang="en-US"/>
              <a:t>1. AF2 – a. I/O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9A3A3-80C5-D081-ECD7-C4BFEA57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4</a:t>
            </a:fld>
            <a:r>
              <a:rPr lang="en-US"/>
              <a:t>/26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3922DC-1554-5401-6227-8A30CE289FE7}"/>
              </a:ext>
            </a:extLst>
          </p:cNvPr>
          <p:cNvSpPr txBox="1"/>
          <p:nvPr/>
        </p:nvSpPr>
        <p:spPr>
          <a:xfrm>
            <a:off x="155915" y="1105268"/>
            <a:ext cx="32207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Input:</a:t>
            </a:r>
          </a:p>
          <a:p>
            <a:pPr lvl="1"/>
            <a:r>
              <a:rPr lang="en-US" sz="1600"/>
              <a:t>Amino acid sequence</a:t>
            </a:r>
          </a:p>
          <a:p>
            <a:pPr lvl="1"/>
            <a:r>
              <a:rPr lang="en-US" sz="1600"/>
              <a:t>Data base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/>
              <a:t>Genetic Database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/>
              <a:t>Structure Database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E5EB1-F7FC-1FEA-3A2D-DC9F47487B06}"/>
              </a:ext>
            </a:extLst>
          </p:cNvPr>
          <p:cNvSpPr txBox="1"/>
          <p:nvPr/>
        </p:nvSpPr>
        <p:spPr>
          <a:xfrm>
            <a:off x="155915" y="4275405"/>
            <a:ext cx="51245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/>
              <a:t>Predicted structure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/>
              <a:t>Confidence level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err="1"/>
              <a:t>pLDDT</a:t>
            </a:r>
            <a:r>
              <a:rPr lang="en-US" sz="1600"/>
              <a:t>: </a:t>
            </a:r>
            <a:r>
              <a:rPr lang="en-US" sz="1600" b="1" i="1"/>
              <a:t>local</a:t>
            </a:r>
            <a:r>
              <a:rPr lang="en-US" sz="1600"/>
              <a:t> distance difference test</a:t>
            </a:r>
          </a:p>
          <a:p>
            <a:pPr lvl="2"/>
            <a:r>
              <a:rPr lang="en-US" sz="1600"/>
              <a:t>(per residue) accuracy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/>
              <a:t>PAE: Confidence in </a:t>
            </a:r>
            <a:r>
              <a:rPr lang="en-US" sz="1600" b="1" i="1"/>
              <a:t>relative</a:t>
            </a:r>
            <a:r>
              <a:rPr lang="en-US" sz="1600"/>
              <a:t> position of two residues within the predicted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A2415-F267-E96E-C80C-AD3C5E9C480D}"/>
              </a:ext>
            </a:extLst>
          </p:cNvPr>
          <p:cNvSpPr txBox="1"/>
          <p:nvPr/>
        </p:nvSpPr>
        <p:spPr>
          <a:xfrm>
            <a:off x="4031906" y="1256730"/>
            <a:ext cx="47721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Genetic Database:</a:t>
            </a:r>
          </a:p>
          <a:p>
            <a:r>
              <a:rPr lang="en-US" sz="1400"/>
              <a:t>	</a:t>
            </a:r>
            <a:r>
              <a:rPr lang="en-US" sz="1400" err="1"/>
              <a:t>MGnify</a:t>
            </a:r>
            <a:r>
              <a:rPr lang="en-US" sz="1400"/>
              <a:t>, </a:t>
            </a:r>
            <a:r>
              <a:rPr lang="en-US" sz="1400" err="1"/>
              <a:t>UniProt</a:t>
            </a:r>
            <a:endParaRPr lang="en-US" sz="1400"/>
          </a:p>
          <a:p>
            <a:r>
              <a:rPr lang="en-US" sz="1400"/>
              <a:t>	Uniclust30, UniRef90, BFD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04F450D4-B0C1-79FD-CCB8-309E46B8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75"/>
          <a:stretch/>
        </p:blipFill>
        <p:spPr>
          <a:xfrm>
            <a:off x="1198763" y="2683005"/>
            <a:ext cx="1701883" cy="1624478"/>
          </a:xfrm>
          <a:prstGeom prst="rect">
            <a:avLst/>
          </a:prstGeom>
        </p:spPr>
      </p:pic>
      <p:pic>
        <p:nvPicPr>
          <p:cNvPr id="16" name="Picture 15" descr="A diagram of a dna model&#10;&#10;Description automatically generated with medium confidence">
            <a:extLst>
              <a:ext uri="{FF2B5EF4-FFF2-40B4-BE49-F238E27FC236}">
                <a16:creationId xmlns:a16="http://schemas.microsoft.com/office/drawing/2014/main" id="{5E7BEDF5-26AD-DFDF-1C1B-1DB3042E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19" y="4152250"/>
            <a:ext cx="3938158" cy="21285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FD5F8A-AD3A-EC04-A959-9380F4C17CC8}"/>
              </a:ext>
            </a:extLst>
          </p:cNvPr>
          <p:cNvSpPr txBox="1"/>
          <p:nvPr/>
        </p:nvSpPr>
        <p:spPr>
          <a:xfrm>
            <a:off x="4031906" y="2032343"/>
            <a:ext cx="1748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Structure Database:</a:t>
            </a:r>
          </a:p>
          <a:p>
            <a:r>
              <a:rPr lang="en-US" sz="1400"/>
              <a:t>	PDB70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06211C-329A-1773-BF4E-FBE193432359}"/>
              </a:ext>
            </a:extLst>
          </p:cNvPr>
          <p:cNvSpPr txBox="1"/>
          <p:nvPr/>
        </p:nvSpPr>
        <p:spPr>
          <a:xfrm>
            <a:off x="4031905" y="2701787"/>
            <a:ext cx="477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Search algorithm: </a:t>
            </a:r>
            <a:r>
              <a:rPr lang="en-US" sz="1400" err="1"/>
              <a:t>JackHMMER</a:t>
            </a:r>
            <a:r>
              <a:rPr lang="en-US" sz="1400"/>
              <a:t>, </a:t>
            </a:r>
            <a:r>
              <a:rPr lang="en-US" sz="1400" err="1"/>
              <a:t>HHBlits</a:t>
            </a:r>
            <a:r>
              <a:rPr lang="en-US" sz="1400"/>
              <a:t>, </a:t>
            </a:r>
            <a:r>
              <a:rPr lang="en-US" sz="1400" err="1"/>
              <a:t>HHSearch</a:t>
            </a:r>
            <a:r>
              <a:rPr lang="en-US" sz="1400"/>
              <a:t>, MMseqs2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9B1298-2678-37A0-01E0-395F54EFADC5}"/>
              </a:ext>
            </a:extLst>
          </p:cNvPr>
          <p:cNvSpPr/>
          <p:nvPr/>
        </p:nvSpPr>
        <p:spPr>
          <a:xfrm>
            <a:off x="1198763" y="3159594"/>
            <a:ext cx="478646" cy="31633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172ADD91-859B-C0DA-C2FA-5309B97DB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11" y="1259033"/>
            <a:ext cx="940716" cy="43366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D3528E6-96B1-210B-3C24-62EB9F05A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43" y="1270491"/>
            <a:ext cx="1710010" cy="449005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B4F742-5E6C-B3CD-C100-F7DA8EB9FA4B}"/>
              </a:ext>
            </a:extLst>
          </p:cNvPr>
          <p:cNvSpPr/>
          <p:nvPr/>
        </p:nvSpPr>
        <p:spPr>
          <a:xfrm>
            <a:off x="1925438" y="2789318"/>
            <a:ext cx="357534" cy="34990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360A218-8FFC-E222-6571-7FD13448CFEF}"/>
              </a:ext>
            </a:extLst>
          </p:cNvPr>
          <p:cNvSpPr/>
          <p:nvPr/>
        </p:nvSpPr>
        <p:spPr>
          <a:xfrm>
            <a:off x="1925438" y="3683277"/>
            <a:ext cx="357534" cy="34990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93B20CB-24DC-3A5B-9877-5FEA6A64E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53" y="2107628"/>
            <a:ext cx="3200400" cy="372649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E2EA1A80-07C1-E5B2-F75D-F8488EB3C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12" y="3698249"/>
            <a:ext cx="1910311" cy="5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6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C0182-2019-4410-975B-E0DDDA00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5</a:t>
            </a:fld>
            <a:r>
              <a:rPr lang="en-US"/>
              <a:t>/26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59FC-7CEA-2A22-B2AD-8BFD0319D67C}"/>
              </a:ext>
            </a:extLst>
          </p:cNvPr>
          <p:cNvSpPr txBox="1"/>
          <p:nvPr/>
        </p:nvSpPr>
        <p:spPr>
          <a:xfrm>
            <a:off x="421973" y="7694625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Self-distillation: Training Data: 25% of PDB + 75% of self-distillation</a:t>
            </a:r>
          </a:p>
          <a:p>
            <a:r>
              <a:rPr lang="en-US"/>
              <a:t>MSA Clustering:</a:t>
            </a:r>
          </a:p>
          <a:p>
            <a:r>
              <a:rPr lang="en-US"/>
              <a:t>Residue cropping</a:t>
            </a:r>
          </a:p>
          <a:p>
            <a:r>
              <a:rPr lang="en-US"/>
              <a:t>Relative position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85D7A-CA03-416D-73B7-83635D1794A9}"/>
              </a:ext>
            </a:extLst>
          </p:cNvPr>
          <p:cNvSpPr txBox="1"/>
          <p:nvPr/>
        </p:nvSpPr>
        <p:spPr>
          <a:xfrm>
            <a:off x="599440" y="630872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Embedding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38B788B8-F7ED-86E9-9847-A3589EBE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5" y="53170"/>
            <a:ext cx="2311872" cy="215104"/>
          </a:xfrm>
        </p:spPr>
        <p:txBody>
          <a:bodyPr/>
          <a:lstStyle/>
          <a:p>
            <a:r>
              <a:rPr lang="en-US"/>
              <a:t>1. AF2 – b. Input Embedding</a:t>
            </a:r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7FBC0FFD-8778-78D6-06CC-96BB1F38A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328"/>
            <a:ext cx="3811647" cy="2589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D4601-35C0-8D72-DFC1-5B47DDAB0A75}"/>
              </a:ext>
            </a:extLst>
          </p:cNvPr>
          <p:cNvSpPr txBox="1"/>
          <p:nvPr/>
        </p:nvSpPr>
        <p:spPr>
          <a:xfrm>
            <a:off x="4123979" y="4960100"/>
            <a:ext cx="4472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How can we keep (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-2500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r>
              <a:rPr lang="en-US" sz="2400" baseline="-25000">
                <a:solidFill>
                  <a:prstClr val="black"/>
                </a:solidFill>
                <a:latin typeface="Calibri" panose="020F0502020204030204"/>
              </a:rPr>
              <a:t>res</a:t>
            </a:r>
            <a:r>
              <a:rPr lang="en-US" sz="1600">
                <a:solidFill>
                  <a:prstClr val="black"/>
                </a:solidFill>
                <a:latin typeface="Calibri" panose="020F0502020204030204"/>
              </a:rPr>
              <a:t>) or (s, r) constant?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MSA clustering / resampling and </a:t>
            </a:r>
            <a:r>
              <a:rPr lang="en-US" sz="1600" err="1"/>
              <a:t>ensembling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Residue cropping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FBA9FDC-BEA3-3846-431A-B8C3E8A9D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66266"/>
              </p:ext>
            </p:extLst>
          </p:nvPr>
        </p:nvGraphicFramePr>
        <p:xfrm>
          <a:off x="4795221" y="1251535"/>
          <a:ext cx="4348779" cy="3518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684">
                  <a:extLst>
                    <a:ext uri="{9D8B030D-6E8A-4147-A177-3AD203B41FA5}">
                      <a16:colId xmlns:a16="http://schemas.microsoft.com/office/drawing/2014/main" val="2285985221"/>
                    </a:ext>
                  </a:extLst>
                </a:gridCol>
                <a:gridCol w="1544185">
                  <a:extLst>
                    <a:ext uri="{9D8B030D-6E8A-4147-A177-3AD203B41FA5}">
                      <a16:colId xmlns:a16="http://schemas.microsoft.com/office/drawing/2014/main" val="1093370101"/>
                    </a:ext>
                  </a:extLst>
                </a:gridCol>
                <a:gridCol w="1423910">
                  <a:extLst>
                    <a:ext uri="{9D8B030D-6E8A-4147-A177-3AD203B41FA5}">
                      <a16:colId xmlns:a16="http://schemas.microsoft.com/office/drawing/2014/main" val="4054286889"/>
                    </a:ext>
                  </a:extLst>
                </a:gridCol>
              </a:tblGrid>
              <a:tr h="213488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features</a:t>
                      </a:r>
                    </a:p>
                  </a:txBody>
                  <a:tcPr marL="89827" marR="89827" marT="44913" marB="44913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shape</a:t>
                      </a:r>
                    </a:p>
                  </a:txBody>
                  <a:tcPr marL="89827" marR="89827" marT="44913" marB="44913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entries</a:t>
                      </a:r>
                    </a:p>
                  </a:txBody>
                  <a:tcPr marL="89827" marR="89827" marT="44913" marB="44913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028660"/>
                  </a:ext>
                </a:extLst>
              </a:tr>
              <a:tr h="3613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/>
                        <a:t>target_feat</a:t>
                      </a:r>
                      <a:endParaRPr lang="en-US" sz="1100"/>
                    </a:p>
                  </a:txBody>
                  <a:tcPr marL="89827" marR="89827" marT="44913" marB="44913" anchor="ctr"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(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res</a:t>
                      </a:r>
                      <a:r>
                        <a:rPr lang="en-US" sz="1100"/>
                        <a:t>, 21) </a:t>
                      </a:r>
                    </a:p>
                  </a:txBody>
                  <a:tcPr marL="89827" marR="89827" marT="44913" marB="44913" anchor="ctr"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aa_type</a:t>
                      </a:r>
                      <a:r>
                        <a:rPr lang="en-US" sz="1100"/>
                        <a:t> (21)</a:t>
                      </a:r>
                    </a:p>
                  </a:txBody>
                  <a:tcPr marL="89827" marR="89827" marT="44913" marB="44913" anchor="ctr"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219209"/>
                  </a:ext>
                </a:extLst>
              </a:tr>
              <a:tr h="361329"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residue_index</a:t>
                      </a:r>
                      <a:endParaRPr lang="en-US" sz="1100"/>
                    </a:p>
                  </a:txBody>
                  <a:tcPr marL="89827" marR="89827" marT="44913" marB="44913" anchor="ctr"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(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res</a:t>
                      </a:r>
                      <a:r>
                        <a:rPr lang="en-US" sz="1100"/>
                        <a:t>, ) </a:t>
                      </a:r>
                    </a:p>
                  </a:txBody>
                  <a:tcPr marL="89827" marR="89827" marT="44913" marB="44913" anchor="ctr">
                    <a:solidFill>
                      <a:srgbClr val="FFF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marL="89827" marR="89827" marT="44913" marB="44913" anchor="ctr">
                    <a:solidFill>
                      <a:srgbClr val="FFF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928184"/>
                  </a:ext>
                </a:extLst>
              </a:tr>
              <a:tr h="491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/>
                        <a:t>msa_feat</a:t>
                      </a:r>
                      <a:endParaRPr lang="en-US" sz="1100"/>
                    </a:p>
                  </a:txBody>
                  <a:tcPr marL="89827" marR="89827" marT="44913" marB="44913" anchor="ctr">
                    <a:solidFill>
                      <a:srgbClr val="D293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(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clust</a:t>
                      </a:r>
                      <a:r>
                        <a:rPr lang="en-US" sz="1100"/>
                        <a:t>, 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res</a:t>
                      </a:r>
                      <a:r>
                        <a:rPr lang="en-US" sz="1100"/>
                        <a:t>, 49) </a:t>
                      </a:r>
                    </a:p>
                  </a:txBody>
                  <a:tcPr marL="89827" marR="89827" marT="44913" marB="44913" anchor="ctr">
                    <a:solidFill>
                      <a:srgbClr val="D293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aa_type</a:t>
                      </a:r>
                      <a:r>
                        <a:rPr lang="en-US" sz="1100"/>
                        <a:t> (23), </a:t>
                      </a:r>
                    </a:p>
                    <a:p>
                      <a:pPr algn="ctr"/>
                      <a:r>
                        <a:rPr lang="en-US" sz="1100" err="1"/>
                        <a:t>aa_distribution</a:t>
                      </a:r>
                      <a:r>
                        <a:rPr lang="en-US" sz="1100"/>
                        <a:t> (23)</a:t>
                      </a:r>
                    </a:p>
                    <a:p>
                      <a:pPr algn="ctr"/>
                      <a:r>
                        <a:rPr lang="en-US" sz="1100"/>
                        <a:t>deletion (3)</a:t>
                      </a:r>
                    </a:p>
                  </a:txBody>
                  <a:tcPr marL="89827" marR="89827" marT="44913" marB="44913" anchor="ctr">
                    <a:solidFill>
                      <a:srgbClr val="D29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543493"/>
                  </a:ext>
                </a:extLst>
              </a:tr>
              <a:tr h="3613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/>
                        <a:t>extra_msa_feat</a:t>
                      </a:r>
                      <a:endParaRPr lang="en-US" sz="1100"/>
                    </a:p>
                  </a:txBody>
                  <a:tcPr marL="89827" marR="89827" marT="44913" marB="44913" anchor="ctr">
                    <a:solidFill>
                      <a:srgbClr val="D293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(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extra</a:t>
                      </a:r>
                      <a:r>
                        <a:rPr lang="en-US" sz="1100"/>
                        <a:t>, 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res</a:t>
                      </a:r>
                      <a:r>
                        <a:rPr lang="en-US" sz="1100"/>
                        <a:t>, 25) </a:t>
                      </a:r>
                    </a:p>
                  </a:txBody>
                  <a:tcPr marL="89827" marR="89827" marT="44913" marB="44913" anchor="ctr">
                    <a:solidFill>
                      <a:srgbClr val="D293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aa_type</a:t>
                      </a:r>
                      <a:r>
                        <a:rPr lang="en-US" sz="1100"/>
                        <a:t> (23), </a:t>
                      </a:r>
                    </a:p>
                    <a:p>
                      <a:pPr algn="ctr"/>
                      <a:r>
                        <a:rPr lang="en-US" sz="1100"/>
                        <a:t>deletion (2)</a:t>
                      </a:r>
                    </a:p>
                  </a:txBody>
                  <a:tcPr marL="89827" marR="89827" marT="44913" marB="44913" anchor="ctr">
                    <a:solidFill>
                      <a:srgbClr val="D29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450924"/>
                  </a:ext>
                </a:extLst>
              </a:tr>
              <a:tr h="630503"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template_pair_feat</a:t>
                      </a:r>
                      <a:endParaRPr lang="en-US" sz="1100"/>
                    </a:p>
                  </a:txBody>
                  <a:tcPr marL="89827" marR="89827" marT="44913" marB="44913" anchor="ctr">
                    <a:solidFill>
                      <a:srgbClr val="BBFF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(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templ</a:t>
                      </a:r>
                      <a:r>
                        <a:rPr lang="en-US" sz="1100"/>
                        <a:t>, 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res</a:t>
                      </a:r>
                      <a:r>
                        <a:rPr lang="en-US" sz="1100"/>
                        <a:t>, 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res</a:t>
                      </a:r>
                      <a:r>
                        <a:rPr lang="en-US" sz="1100"/>
                        <a:t>, 88) </a:t>
                      </a:r>
                    </a:p>
                  </a:txBody>
                  <a:tcPr marL="89827" marR="89827" marT="44913" marB="44913" anchor="ctr">
                    <a:solidFill>
                      <a:srgbClr val="BBFF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/>
                        <a:t>aa_type</a:t>
                      </a:r>
                      <a:r>
                        <a:rPr lang="en-US" sz="1100"/>
                        <a:t>(22)</a:t>
                      </a:r>
                    </a:p>
                    <a:p>
                      <a:pPr algn="ctr"/>
                      <a:r>
                        <a:rPr lang="en-US" sz="1100" err="1"/>
                        <a:t>Distogram</a:t>
                      </a:r>
                      <a:r>
                        <a:rPr lang="en-US" sz="1100"/>
                        <a:t> (39)</a:t>
                      </a:r>
                    </a:p>
                    <a:p>
                      <a:pPr algn="ctr"/>
                      <a:r>
                        <a:rPr lang="en-US" sz="1100" err="1"/>
                        <a:t>unit_vector</a:t>
                      </a:r>
                      <a:r>
                        <a:rPr lang="en-US" sz="1100"/>
                        <a:t> (3)</a:t>
                      </a:r>
                    </a:p>
                    <a:p>
                      <a:pPr algn="ctr"/>
                      <a:r>
                        <a:rPr lang="en-US" sz="1100"/>
                        <a:t>mask (2)</a:t>
                      </a:r>
                    </a:p>
                  </a:txBody>
                  <a:tcPr marL="89827" marR="89827" marT="44913" marB="44913" anchor="ctr">
                    <a:solidFill>
                      <a:srgbClr val="BBF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985972"/>
                  </a:ext>
                </a:extLst>
              </a:tr>
              <a:tr h="630503"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template_angle_feat</a:t>
                      </a:r>
                      <a:endParaRPr lang="en-US" sz="1100"/>
                    </a:p>
                  </a:txBody>
                  <a:tcPr marL="89827" marR="89827" marT="44913" marB="44913" anchor="ctr">
                    <a:solidFill>
                      <a:srgbClr val="BBFF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(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templ</a:t>
                      </a:r>
                      <a:r>
                        <a:rPr lang="en-US" sz="1100"/>
                        <a:t>, </a:t>
                      </a:r>
                      <a:r>
                        <a:rPr lang="en-US" sz="1100" err="1"/>
                        <a:t>N</a:t>
                      </a:r>
                      <a:r>
                        <a:rPr lang="en-US" sz="1600" baseline="-25000" err="1"/>
                        <a:t>res</a:t>
                      </a:r>
                      <a:r>
                        <a:rPr lang="en-US" sz="1100"/>
                        <a:t>, 51) </a:t>
                      </a:r>
                    </a:p>
                  </a:txBody>
                  <a:tcPr marL="89827" marR="89827" marT="44913" marB="44913" anchor="ctr">
                    <a:solidFill>
                      <a:srgbClr val="BBFF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/>
                        <a:t>aa_type</a:t>
                      </a:r>
                      <a:r>
                        <a:rPr lang="en-US" sz="1100"/>
                        <a:t> (22)</a:t>
                      </a:r>
                    </a:p>
                    <a:p>
                      <a:pPr algn="ctr"/>
                      <a:r>
                        <a:rPr lang="en-US" sz="1100"/>
                        <a:t>torsion_(alt)_angles (7+7)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Mask(14)</a:t>
                      </a:r>
                    </a:p>
                  </a:txBody>
                  <a:tcPr marL="89827" marR="89827" marT="44913" marB="44913" anchor="ctr">
                    <a:solidFill>
                      <a:srgbClr val="BBF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50350"/>
                  </a:ext>
                </a:extLst>
              </a:tr>
            </a:tbl>
          </a:graphicData>
        </a:graphic>
      </p:graphicFrame>
      <p:pic>
        <p:nvPicPr>
          <p:cNvPr id="12" name="Picture 11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F32C26B1-E1E2-8AE0-02D1-E053893FB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659"/>
            <a:ext cx="4098838" cy="173218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B439A9-38B6-AE2A-3A95-BBD30AD47D1E}"/>
              </a:ext>
            </a:extLst>
          </p:cNvPr>
          <p:cNvSpPr/>
          <p:nvPr/>
        </p:nvSpPr>
        <p:spPr>
          <a:xfrm>
            <a:off x="2261518" y="4776940"/>
            <a:ext cx="1184135" cy="231987"/>
          </a:xfrm>
          <a:prstGeom prst="roundRect">
            <a:avLst/>
          </a:prstGeom>
          <a:solidFill>
            <a:srgbClr val="FFFFC0">
              <a:alpha val="2841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44C20-FEAE-2805-5D72-9A353955AEB4}"/>
              </a:ext>
            </a:extLst>
          </p:cNvPr>
          <p:cNvSpPr txBox="1"/>
          <p:nvPr/>
        </p:nvSpPr>
        <p:spPr>
          <a:xfrm>
            <a:off x="3108368" y="2910937"/>
            <a:ext cx="1686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s = </a:t>
            </a:r>
            <a:r>
              <a:rPr lang="en-US" sz="1100" err="1"/>
              <a:t>N</a:t>
            </a:r>
            <a:r>
              <a:rPr lang="en-US" sz="1600" baseline="-25000" err="1"/>
              <a:t>seq</a:t>
            </a:r>
            <a:r>
              <a:rPr lang="en-US" sz="1100"/>
              <a:t> = </a:t>
            </a:r>
            <a:r>
              <a:rPr lang="en-US" sz="1100" err="1"/>
              <a:t>N</a:t>
            </a:r>
            <a:r>
              <a:rPr lang="en-US" sz="1600" baseline="-25000" err="1"/>
              <a:t>clust</a:t>
            </a:r>
            <a:r>
              <a:rPr lang="en-US" sz="1100"/>
              <a:t>+ </a:t>
            </a:r>
            <a:r>
              <a:rPr lang="en-US" sz="1100" err="1"/>
              <a:t>N</a:t>
            </a:r>
            <a:r>
              <a:rPr lang="en-US" sz="1600" baseline="-25000" err="1"/>
              <a:t>templ</a:t>
            </a:r>
            <a:endParaRPr lang="en-US" sz="160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181DD9E-3B7D-A119-9BBB-B63008072738}"/>
              </a:ext>
            </a:extLst>
          </p:cNvPr>
          <p:cNvSpPr/>
          <p:nvPr/>
        </p:nvSpPr>
        <p:spPr>
          <a:xfrm>
            <a:off x="3831314" y="2494876"/>
            <a:ext cx="963907" cy="438470"/>
          </a:xfrm>
          <a:prstGeom prst="roundRect">
            <a:avLst/>
          </a:prstGeom>
          <a:solidFill>
            <a:srgbClr val="FFD9D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MSA rep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(s, r, c</a:t>
            </a:r>
            <a:r>
              <a:rPr lang="en-US" sz="1400" baseline="-25000">
                <a:solidFill>
                  <a:schemeClr val="tx1"/>
                </a:solidFill>
              </a:rPr>
              <a:t>m</a:t>
            </a:r>
            <a:r>
              <a:rPr lang="en-US" sz="14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59CA68-4754-B2A9-A197-57ED0FCF1AE3}"/>
              </a:ext>
            </a:extLst>
          </p:cNvPr>
          <p:cNvSpPr/>
          <p:nvPr/>
        </p:nvSpPr>
        <p:spPr>
          <a:xfrm>
            <a:off x="3918702" y="1862199"/>
            <a:ext cx="789131" cy="438470"/>
          </a:xfrm>
          <a:prstGeom prst="roundRect">
            <a:avLst/>
          </a:prstGeom>
          <a:solidFill>
            <a:srgbClr val="E3ECF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Pair rep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(r, r, </a:t>
            </a:r>
            <a:r>
              <a:rPr lang="en-US" sz="1400" err="1">
                <a:solidFill>
                  <a:schemeClr val="tx1"/>
                </a:solidFill>
              </a:rPr>
              <a:t>c</a:t>
            </a:r>
            <a:r>
              <a:rPr lang="en-US" sz="1400" baseline="-25000" err="1">
                <a:solidFill>
                  <a:schemeClr val="tx1"/>
                </a:solidFill>
              </a:rPr>
              <a:t>z</a:t>
            </a:r>
            <a:r>
              <a:rPr lang="en-US" sz="140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C0182-2019-4410-975B-E0DDDA00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6</a:t>
            </a:fld>
            <a:r>
              <a:rPr lang="en-US"/>
              <a:t>/26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559FC-7CEA-2A22-B2AD-8BFD0319D67C}"/>
              </a:ext>
            </a:extLst>
          </p:cNvPr>
          <p:cNvSpPr txBox="1"/>
          <p:nvPr/>
        </p:nvSpPr>
        <p:spPr>
          <a:xfrm>
            <a:off x="599439" y="428484"/>
            <a:ext cx="785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MSA Clustering: compress MSA due to memory cost by reducing redundancy</a:t>
            </a:r>
          </a:p>
        </p:txBody>
      </p:sp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EA3657A7-21D6-EC98-8A0A-45D0698EC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2" y="808193"/>
            <a:ext cx="6723054" cy="4451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E15C5F-511C-6061-7FEE-19E29DA0DB1D}"/>
              </a:ext>
            </a:extLst>
          </p:cNvPr>
          <p:cNvSpPr txBox="1"/>
          <p:nvPr/>
        </p:nvSpPr>
        <p:spPr>
          <a:xfrm>
            <a:off x="4463786" y="929934"/>
            <a:ext cx="3679469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/>
              <a:t>Random cluster centers </a:t>
            </a:r>
          </a:p>
          <a:p>
            <a:pPr lvl="1"/>
            <a:r>
              <a:rPr lang="en-US" sz="1100"/>
              <a:t>(w/ setting 1</a:t>
            </a:r>
            <a:r>
              <a:rPr lang="en-US" sz="1100" baseline="30000"/>
              <a:t>st</a:t>
            </a:r>
            <a:r>
              <a:rPr lang="en-US" sz="1100"/>
              <a:t> center always the query seq)</a:t>
            </a:r>
            <a:endParaRPr lang="en-US" sz="1400"/>
          </a:p>
          <a:p>
            <a:pPr marL="342900" indent="-342900">
              <a:buAutoNum type="arabicPeriod"/>
            </a:pPr>
            <a:r>
              <a:rPr lang="en-US" sz="1400"/>
              <a:t>Generate mask array (s, r) </a:t>
            </a:r>
          </a:p>
          <a:p>
            <a:pPr marL="342900" indent="-342900">
              <a:buAutoNum type="arabicPeriod"/>
            </a:pPr>
            <a:endParaRPr lang="en-US" sz="1400"/>
          </a:p>
          <a:p>
            <a:pPr marL="342900" indent="-342900">
              <a:buAutoNum type="arabicPeriod"/>
            </a:pPr>
            <a:endParaRPr lang="en-US" sz="1400"/>
          </a:p>
          <a:p>
            <a:pPr marL="342900" indent="-342900">
              <a:buAutoNum type="arabicPeriod"/>
            </a:pPr>
            <a:endParaRPr lang="en-US" sz="1400"/>
          </a:p>
          <a:p>
            <a:pPr marL="342900" indent="-342900">
              <a:buAutoNum type="arabicPeriod"/>
            </a:pPr>
            <a:r>
              <a:rPr lang="en-US" sz="1400"/>
              <a:t>Remaining sequences are assigned to </a:t>
            </a:r>
          </a:p>
          <a:p>
            <a:r>
              <a:rPr lang="en-US" sz="1400"/>
              <a:t>	their closest cluster by Hamming distance</a:t>
            </a:r>
          </a:p>
          <a:p>
            <a:pPr marL="342900" indent="-342900">
              <a:buAutoNum type="arabicPeriod"/>
            </a:pPr>
            <a:endParaRPr lang="en-US" sz="1400"/>
          </a:p>
        </p:txBody>
      </p:sp>
      <p:pic>
        <p:nvPicPr>
          <p:cNvPr id="10" name="Picture 9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91CB5D86-0DD6-379F-F59F-845BC24BF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1" t="54688" r="33818" b="21846"/>
          <a:stretch/>
        </p:blipFill>
        <p:spPr>
          <a:xfrm>
            <a:off x="5142825" y="1666990"/>
            <a:ext cx="1983002" cy="427630"/>
          </a:xfrm>
          <a:prstGeom prst="rect">
            <a:avLst/>
          </a:prstGeom>
        </p:spPr>
      </p:pic>
      <p:pic>
        <p:nvPicPr>
          <p:cNvPr id="11" name="Picture 10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FF25A97B-0FD0-5B71-F1E2-07C8C05A0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58" y="7222480"/>
            <a:ext cx="5879755" cy="18907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FD1F08-0D01-8907-2C13-2699F7A701C4}"/>
              </a:ext>
            </a:extLst>
          </p:cNvPr>
          <p:cNvSpPr txBox="1"/>
          <p:nvPr/>
        </p:nvSpPr>
        <p:spPr>
          <a:xfrm>
            <a:off x="1195754" y="2772356"/>
            <a:ext cx="6364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MSA resampling and </a:t>
            </a:r>
            <a:r>
              <a:rPr lang="en-US" sz="1400" err="1"/>
              <a:t>ensembling</a:t>
            </a:r>
            <a:r>
              <a:rPr lang="en-US" sz="1400"/>
              <a:t> to reduce stochastic effects of MSA clustering</a:t>
            </a:r>
          </a:p>
          <a:p>
            <a:r>
              <a:rPr lang="en-US" sz="1400"/>
              <a:t>Use different MSA samples in each iteration (</a:t>
            </a:r>
            <a:r>
              <a:rPr lang="en-US" sz="1400" err="1"/>
              <a:t>N</a:t>
            </a:r>
            <a:r>
              <a:rPr lang="en-US" sz="1400" baseline="-25000" err="1"/>
              <a:t>ensemble</a:t>
            </a:r>
            <a:r>
              <a:rPr lang="en-US" sz="1400"/>
              <a:t>=3) and recycling (</a:t>
            </a:r>
            <a:r>
              <a:rPr lang="en-US" sz="1400" err="1"/>
              <a:t>N</a:t>
            </a:r>
            <a:r>
              <a:rPr lang="en-US" sz="1400" baseline="-25000" err="1"/>
              <a:t>ensemble</a:t>
            </a:r>
            <a:r>
              <a:rPr lang="en-US" sz="1400"/>
              <a:t>=4)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E6C98-7A56-20FC-D632-CD0FB3FB6DA2}"/>
              </a:ext>
            </a:extLst>
          </p:cNvPr>
          <p:cNvSpPr txBox="1"/>
          <p:nvPr/>
        </p:nvSpPr>
        <p:spPr>
          <a:xfrm>
            <a:off x="887316" y="3316949"/>
            <a:ext cx="444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N</a:t>
            </a:r>
            <a:r>
              <a:rPr lang="en-US" baseline="-25000" err="1"/>
              <a:t>clust</a:t>
            </a:r>
            <a:r>
              <a:rPr lang="en-US"/>
              <a:t> : 124 (out of 10</a:t>
            </a:r>
            <a:r>
              <a:rPr lang="en-US" baseline="30000"/>
              <a:t>4~5</a:t>
            </a:r>
            <a:r>
              <a:rPr lang="en-US"/>
              <a:t> of sequences in MSA)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B697AC-DFD9-EB25-7B0F-73BD4BB250DD}"/>
              </a:ext>
            </a:extLst>
          </p:cNvPr>
          <p:cNvGrpSpPr/>
          <p:nvPr/>
        </p:nvGrpSpPr>
        <p:grpSpPr>
          <a:xfrm>
            <a:off x="599439" y="4059355"/>
            <a:ext cx="7851997" cy="1854716"/>
            <a:chOff x="599439" y="4059355"/>
            <a:chExt cx="7851997" cy="18547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10D766-72B6-1FC1-F656-655F4777BD44}"/>
                </a:ext>
              </a:extLst>
            </p:cNvPr>
            <p:cNvSpPr txBox="1"/>
            <p:nvPr/>
          </p:nvSpPr>
          <p:spPr>
            <a:xfrm>
              <a:off x="599439" y="4059355"/>
              <a:ext cx="7851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Residue cropping (during training)</a:t>
              </a:r>
            </a:p>
          </p:txBody>
        </p:sp>
        <p:pic>
          <p:nvPicPr>
            <p:cNvPr id="22" name="Picture 21" descr="A text on a white background&#10;&#10;Description automatically generated">
              <a:extLst>
                <a:ext uri="{FF2B5EF4-FFF2-40B4-BE49-F238E27FC236}">
                  <a16:creationId xmlns:a16="http://schemas.microsoft.com/office/drawing/2014/main" id="{E708FA68-3AE1-9A65-E6B2-820035591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20" y="4518680"/>
              <a:ext cx="4839828" cy="1395391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B561B7-5F79-67A2-6F7B-388EB1D99A45}"/>
                </a:ext>
              </a:extLst>
            </p:cNvPr>
            <p:cNvCxnSpPr/>
            <p:nvPr/>
          </p:nvCxnSpPr>
          <p:spPr>
            <a:xfrm>
              <a:off x="5703852" y="4518680"/>
              <a:ext cx="2593403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265D2C-9DE7-713C-7E97-EE2D0A626B34}"/>
                </a:ext>
              </a:extLst>
            </p:cNvPr>
            <p:cNvSpPr txBox="1"/>
            <p:nvPr/>
          </p:nvSpPr>
          <p:spPr>
            <a:xfrm>
              <a:off x="5594613" y="45516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11D6B1-22AE-C3FB-DB0D-4C626E1AF12D}"/>
                </a:ext>
              </a:extLst>
            </p:cNvPr>
            <p:cNvSpPr txBox="1"/>
            <p:nvPr/>
          </p:nvSpPr>
          <p:spPr>
            <a:xfrm>
              <a:off x="8149750" y="4551637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8B38C24-BEE8-ECFE-3067-BE0ACCB79BAA}"/>
                </a:ext>
              </a:extLst>
            </p:cNvPr>
            <p:cNvSpPr/>
            <p:nvPr/>
          </p:nvSpPr>
          <p:spPr>
            <a:xfrm>
              <a:off x="6211810" y="4369895"/>
              <a:ext cx="1168701" cy="2814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96291E-74ED-70E8-4E95-531EEC709A40}"/>
                </a:ext>
              </a:extLst>
            </p:cNvPr>
            <p:cNvSpPr txBox="1"/>
            <p:nvPr/>
          </p:nvSpPr>
          <p:spPr>
            <a:xfrm>
              <a:off x="6070331" y="465826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ED8069-2265-CB83-4EF7-D89B6AE646DB}"/>
                </a:ext>
              </a:extLst>
            </p:cNvPr>
            <p:cNvSpPr txBox="1"/>
            <p:nvPr/>
          </p:nvSpPr>
          <p:spPr>
            <a:xfrm>
              <a:off x="7047650" y="4658263"/>
              <a:ext cx="929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y+N</a:t>
              </a:r>
              <a:r>
                <a:rPr lang="en-US" baseline="-25000"/>
                <a:t>res</a:t>
              </a:r>
              <a:r>
                <a:rPr lang="en-US"/>
                <a:t>-1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0FDF65-532C-B779-9311-059B240FE65D}"/>
                </a:ext>
              </a:extLst>
            </p:cNvPr>
            <p:cNvSpPr txBox="1"/>
            <p:nvPr/>
          </p:nvSpPr>
          <p:spPr>
            <a:xfrm>
              <a:off x="6430836" y="4981381"/>
              <a:ext cx="12336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err="1"/>
                <a:t>N</a:t>
              </a:r>
              <a:r>
                <a:rPr lang="en-US" sz="1800" baseline="-25000" err="1"/>
                <a:t>res</a:t>
              </a:r>
              <a:r>
                <a:rPr lang="en-US" sz="1800" baseline="-25000"/>
                <a:t> </a:t>
              </a:r>
              <a:r>
                <a:rPr lang="en-US" sz="1800"/>
                <a:t>= 128</a:t>
              </a:r>
              <a:endParaRPr lang="en-US"/>
            </a:p>
          </p:txBody>
        </p:sp>
      </p:grpSp>
      <p:pic>
        <p:nvPicPr>
          <p:cNvPr id="34" name="Picture 3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68278D43-1E8D-B84A-89F8-0A2E0177B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670" y="6858000"/>
            <a:ext cx="4731670" cy="1537679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362B0E93-FB1A-0A3F-4B80-2C0FF288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5" y="53170"/>
            <a:ext cx="2311872" cy="215104"/>
          </a:xfrm>
        </p:spPr>
        <p:txBody>
          <a:bodyPr/>
          <a:lstStyle/>
          <a:p>
            <a:r>
              <a:rPr lang="en-US"/>
              <a:t>1. AF2 – b. Input Embedding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CC3BFF-49D5-C48E-2F55-E60205B87C17}"/>
              </a:ext>
            </a:extLst>
          </p:cNvPr>
          <p:cNvSpPr/>
          <p:nvPr/>
        </p:nvSpPr>
        <p:spPr>
          <a:xfrm>
            <a:off x="3929979" y="1648928"/>
            <a:ext cx="448046" cy="286420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0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5E8B68CC-EEE6-15EF-1F44-53392436F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2" y="808193"/>
            <a:ext cx="7251738" cy="48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3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C0182-2019-4410-975B-E0DDDA00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8</a:t>
            </a:fld>
            <a:r>
              <a:rPr lang="en-US"/>
              <a:t>/26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4C17475C-8B8D-A1AE-C346-51827E7F24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3" y="808848"/>
            <a:ext cx="7461511" cy="253812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EDC51E-4D91-8B7D-BD0E-A81F9417DEF1}"/>
              </a:ext>
            </a:extLst>
          </p:cNvPr>
          <p:cNvSpPr/>
          <p:nvPr/>
        </p:nvSpPr>
        <p:spPr>
          <a:xfrm>
            <a:off x="4620445" y="808848"/>
            <a:ext cx="804180" cy="1952429"/>
          </a:xfrm>
          <a:prstGeom prst="roundRect">
            <a:avLst>
              <a:gd name="adj" fmla="val 7507"/>
            </a:avLst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0DCA3-26BF-3185-5969-4ACF1C054880}"/>
              </a:ext>
            </a:extLst>
          </p:cNvPr>
          <p:cNvSpPr txBox="1"/>
          <p:nvPr/>
        </p:nvSpPr>
        <p:spPr>
          <a:xfrm>
            <a:off x="4445139" y="356979"/>
            <a:ext cx="115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c. </a:t>
            </a:r>
            <a:r>
              <a:rPr lang="en-US" sz="1400" err="1"/>
              <a:t>Evoformer</a:t>
            </a:r>
            <a:endParaRPr lang="en-US" sz="14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0E4008-99CD-F1CD-A081-60F791B4D39F}"/>
              </a:ext>
            </a:extLst>
          </p:cNvPr>
          <p:cNvSpPr/>
          <p:nvPr/>
        </p:nvSpPr>
        <p:spPr>
          <a:xfrm>
            <a:off x="3636193" y="982233"/>
            <a:ext cx="930543" cy="423293"/>
          </a:xfrm>
          <a:prstGeom prst="roundRect">
            <a:avLst/>
          </a:prstGeom>
          <a:solidFill>
            <a:srgbClr val="FFD9D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MSA rep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(s, r, c</a:t>
            </a:r>
            <a:r>
              <a:rPr lang="en-US" sz="1400" baseline="-25000">
                <a:solidFill>
                  <a:schemeClr val="tx1"/>
                </a:solidFill>
              </a:rPr>
              <a:t>m</a:t>
            </a:r>
            <a:r>
              <a:rPr lang="en-US" sz="14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7C48F5-A494-D44F-BCA4-577C69BB0328}"/>
              </a:ext>
            </a:extLst>
          </p:cNvPr>
          <p:cNvSpPr/>
          <p:nvPr/>
        </p:nvSpPr>
        <p:spPr>
          <a:xfrm>
            <a:off x="3715506" y="2157013"/>
            <a:ext cx="789131" cy="438470"/>
          </a:xfrm>
          <a:prstGeom prst="roundRect">
            <a:avLst/>
          </a:prstGeom>
          <a:solidFill>
            <a:srgbClr val="E3ECF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Pair rep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(r, r, </a:t>
            </a:r>
            <a:r>
              <a:rPr lang="en-US" sz="1400" err="1">
                <a:solidFill>
                  <a:schemeClr val="tx1"/>
                </a:solidFill>
              </a:rPr>
              <a:t>c</a:t>
            </a:r>
            <a:r>
              <a:rPr lang="en-US" sz="1400" baseline="-25000" err="1">
                <a:solidFill>
                  <a:schemeClr val="tx1"/>
                </a:solidFill>
              </a:rPr>
              <a:t>z</a:t>
            </a:r>
            <a:r>
              <a:rPr lang="en-US" sz="140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D7FD49B4-7F67-A838-674A-6DF4EB55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" y="3491062"/>
            <a:ext cx="9107376" cy="246692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A7CDD3-6046-F470-D759-26A106686A2E}"/>
              </a:ext>
            </a:extLst>
          </p:cNvPr>
          <p:cNvSpPr/>
          <p:nvPr/>
        </p:nvSpPr>
        <p:spPr>
          <a:xfrm>
            <a:off x="2865347" y="3623623"/>
            <a:ext cx="1047460" cy="2111604"/>
          </a:xfrm>
          <a:prstGeom prst="roundRect">
            <a:avLst>
              <a:gd name="adj" fmla="val 7507"/>
            </a:avLst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72BA30A-C471-9B91-D786-5DAB759CFBC1}"/>
              </a:ext>
            </a:extLst>
          </p:cNvPr>
          <p:cNvSpPr/>
          <p:nvPr/>
        </p:nvSpPr>
        <p:spPr>
          <a:xfrm>
            <a:off x="3996964" y="4905668"/>
            <a:ext cx="3959258" cy="897240"/>
          </a:xfrm>
          <a:prstGeom prst="roundRect">
            <a:avLst>
              <a:gd name="adj" fmla="val 7507"/>
            </a:avLst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E60A5A-809C-4A6E-6982-D94BB64038A1}"/>
              </a:ext>
            </a:extLst>
          </p:cNvPr>
          <p:cNvSpPr/>
          <p:nvPr/>
        </p:nvSpPr>
        <p:spPr>
          <a:xfrm>
            <a:off x="1216057" y="3651901"/>
            <a:ext cx="1498863" cy="970962"/>
          </a:xfrm>
          <a:prstGeom prst="roundRect">
            <a:avLst>
              <a:gd name="adj" fmla="val 7507"/>
            </a:avLst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356F7D8-E07B-DFB4-3FB6-570C00ED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5" y="53170"/>
            <a:ext cx="1778976" cy="215104"/>
          </a:xfrm>
        </p:spPr>
        <p:txBody>
          <a:bodyPr/>
          <a:lstStyle/>
          <a:p>
            <a:r>
              <a:rPr lang="en-US"/>
              <a:t>1. AF2 – c. </a:t>
            </a:r>
            <a:r>
              <a:rPr lang="en-US" err="1"/>
              <a:t>Evoformer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0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C0182-2019-4410-975B-E0DDDA00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3A408-800D-4465-8745-23BBB0E18067}" type="slidenum">
              <a:rPr lang="en-US" smtClean="0"/>
              <a:pPr/>
              <a:t>9</a:t>
            </a:fld>
            <a:r>
              <a:rPr lang="en-US"/>
              <a:t>/26</a:t>
            </a:r>
          </a:p>
        </p:txBody>
      </p:sp>
      <p:pic>
        <p:nvPicPr>
          <p:cNvPr id="13" name="Picture 12" descr="A diagram of a software system&#10;&#10;Description automatically generated with medium confidence">
            <a:extLst>
              <a:ext uri="{FF2B5EF4-FFF2-40B4-BE49-F238E27FC236}">
                <a16:creationId xmlns:a16="http://schemas.microsoft.com/office/drawing/2014/main" id="{9E89661E-13C2-08C4-0C56-6F232BBB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1" y="1053679"/>
            <a:ext cx="8514893" cy="3248794"/>
          </a:xfrm>
          <a:prstGeom prst="rect">
            <a:avLst/>
          </a:prstGeom>
        </p:spPr>
      </p:pic>
      <p:pic>
        <p:nvPicPr>
          <p:cNvPr id="16" name="Picture 15" descr="A diagram of a diagram of a block diagram&#10;&#10;Description automatically generated">
            <a:extLst>
              <a:ext uri="{FF2B5EF4-FFF2-40B4-BE49-F238E27FC236}">
                <a16:creationId xmlns:a16="http://schemas.microsoft.com/office/drawing/2014/main" id="{56169AF6-D056-E01B-F889-DE271FCD0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43" y="4134752"/>
            <a:ext cx="8565714" cy="2008896"/>
          </a:xfrm>
          <a:prstGeom prst="rect">
            <a:avLst/>
          </a:prstGeom>
        </p:spPr>
      </p:pic>
      <p:pic>
        <p:nvPicPr>
          <p:cNvPr id="18" name="Picture 17" descr="A diagram of a product&#10;&#10;Description automatically generated">
            <a:extLst>
              <a:ext uri="{FF2B5EF4-FFF2-40B4-BE49-F238E27FC236}">
                <a16:creationId xmlns:a16="http://schemas.microsoft.com/office/drawing/2014/main" id="{A3531B19-9772-BA04-C88D-C6CBE48189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4"/>
          <a:stretch/>
        </p:blipFill>
        <p:spPr>
          <a:xfrm>
            <a:off x="55881" y="297765"/>
            <a:ext cx="1180338" cy="110683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0B795C3-AA68-2329-9359-D9C4390358EB}"/>
              </a:ext>
            </a:extLst>
          </p:cNvPr>
          <p:cNvSpPr/>
          <p:nvPr/>
        </p:nvSpPr>
        <p:spPr>
          <a:xfrm>
            <a:off x="1804578" y="1725855"/>
            <a:ext cx="4779188" cy="1404906"/>
          </a:xfrm>
          <a:prstGeom prst="roundRect">
            <a:avLst>
              <a:gd name="adj" fmla="val 13047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D1247D-9FAD-C423-EDC5-54B3A197A842}"/>
              </a:ext>
            </a:extLst>
          </p:cNvPr>
          <p:cNvSpPr/>
          <p:nvPr/>
        </p:nvSpPr>
        <p:spPr>
          <a:xfrm>
            <a:off x="1562352" y="4783946"/>
            <a:ext cx="4868725" cy="1359701"/>
          </a:xfrm>
          <a:prstGeom prst="roundRect">
            <a:avLst>
              <a:gd name="adj" fmla="val 13047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BAC78-EE8A-1965-5C2F-847E43018806}"/>
              </a:ext>
            </a:extLst>
          </p:cNvPr>
          <p:cNvSpPr txBox="1"/>
          <p:nvPr/>
        </p:nvSpPr>
        <p:spPr>
          <a:xfrm>
            <a:off x="58996" y="1395968"/>
            <a:ext cx="1581438" cy="919401"/>
          </a:xfrm>
          <a:prstGeom prst="roundRect">
            <a:avLst/>
          </a:prstGeom>
          <a:ln w="28575">
            <a:solidFill>
              <a:srgbClr val="FFD9D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Row-wise gated</a:t>
            </a:r>
          </a:p>
          <a:p>
            <a:r>
              <a:rPr lang="en-US" sz="1600"/>
              <a:t>self-attention</a:t>
            </a:r>
          </a:p>
          <a:p>
            <a:r>
              <a:rPr lang="en-US" sz="1600"/>
              <a:t>with pair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F1C53-455C-9B5E-28F4-B119FBFE2415}"/>
              </a:ext>
            </a:extLst>
          </p:cNvPr>
          <p:cNvSpPr txBox="1"/>
          <p:nvPr/>
        </p:nvSpPr>
        <p:spPr>
          <a:xfrm>
            <a:off x="58996" y="4156779"/>
            <a:ext cx="1454024" cy="646986"/>
          </a:xfrm>
          <a:prstGeom prst="roundRect">
            <a:avLst/>
          </a:prstGeom>
          <a:noFill/>
          <a:ln w="28575">
            <a:solidFill>
              <a:srgbClr val="FFD9D9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/>
              <a:t>Col-wise gated</a:t>
            </a:r>
          </a:p>
          <a:p>
            <a:r>
              <a:rPr lang="en-US" sz="1600"/>
              <a:t>self-attention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49113FB-0C74-769B-6B11-ECA611BB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935" y="53170"/>
            <a:ext cx="1778976" cy="215104"/>
          </a:xfrm>
        </p:spPr>
        <p:txBody>
          <a:bodyPr/>
          <a:lstStyle/>
          <a:p>
            <a:r>
              <a:rPr lang="en-US"/>
              <a:t>1. AF2 – c. </a:t>
            </a:r>
            <a:r>
              <a:rPr lang="en-US" err="1"/>
              <a:t>Evoformer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30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1237</Words>
  <Application>Microsoft Macintosh PowerPoint</Application>
  <PresentationFormat>On-screen Show (4:3)</PresentationFormat>
  <Paragraphs>225</Paragraphs>
  <Slides>22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HardingText</vt:lpstr>
      <vt:lpstr>NimbusRomNo9L</vt:lpstr>
      <vt:lpstr>Aptos</vt:lpstr>
      <vt:lpstr>Arial</vt:lpstr>
      <vt:lpstr>Calibri</vt:lpstr>
      <vt:lpstr>Calibri Light</vt:lpstr>
      <vt:lpstr>Tahoma</vt:lpstr>
      <vt:lpstr>Times New Roman</vt:lpstr>
      <vt:lpstr>Wingdings</vt:lpstr>
      <vt:lpstr>1_Office Theme</vt:lpstr>
      <vt:lpstr>AlphaFold 2 and its extension for 1. protein-protein interaction modelling  2. alternative structure sampling</vt:lpstr>
      <vt:lpstr>PowerPoint Presentation</vt:lpstr>
      <vt:lpstr>Input and Output</vt:lpstr>
      <vt:lpstr>Input and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</vt:lpstr>
      <vt:lpstr>Ablation Test</vt:lpstr>
      <vt:lpstr>AlphaFold-Multimer</vt:lpstr>
      <vt:lpstr>Modelling protein-protein interaction</vt:lpstr>
      <vt:lpstr>Wrapper for high-throughput experiment</vt:lpstr>
      <vt:lpstr>Sampling alternative states</vt:lpstr>
      <vt:lpstr>AF-Cluster (is it real?)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Kwanghoon Jeong</dc:creator>
  <cp:lastModifiedBy>Kwanghoon Jeong</cp:lastModifiedBy>
  <cp:revision>1</cp:revision>
  <dcterms:created xsi:type="dcterms:W3CDTF">2024-01-02T18:45:26Z</dcterms:created>
  <dcterms:modified xsi:type="dcterms:W3CDTF">2024-06-14T04:25:57Z</dcterms:modified>
</cp:coreProperties>
</file>